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74" r:id="rId3"/>
    <p:sldId id="276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72" r:id="rId14"/>
    <p:sldId id="268" r:id="rId15"/>
    <p:sldId id="275" r:id="rId16"/>
    <p:sldId id="269" r:id="rId17"/>
    <p:sldId id="277" r:id="rId18"/>
    <p:sldId id="279" r:id="rId19"/>
    <p:sldId id="281" r:id="rId20"/>
    <p:sldId id="280" r:id="rId21"/>
    <p:sldId id="282" r:id="rId22"/>
    <p:sldId id="278" r:id="rId23"/>
    <p:sldId id="283" r:id="rId24"/>
    <p:sldId id="284" r:id="rId25"/>
    <p:sldId id="286" r:id="rId26"/>
    <p:sldId id="287" r:id="rId27"/>
    <p:sldId id="27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B8D1"/>
    <a:srgbClr val="2FA1CE"/>
    <a:srgbClr val="1B739D"/>
    <a:srgbClr val="08516D"/>
    <a:srgbClr val="013954"/>
    <a:srgbClr val="0333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81" autoAdjust="0"/>
  </p:normalViewPr>
  <p:slideViewPr>
    <p:cSldViewPr snapToGrid="0">
      <p:cViewPr varScale="1">
        <p:scale>
          <a:sx n="59" d="100"/>
          <a:sy n="59" d="100"/>
        </p:scale>
        <p:origin x="115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31C358-1993-4533-BEED-01F0EBDA2F75}" type="doc">
      <dgm:prSet loTypeId="urn:microsoft.com/office/officeart/2008/layout/VerticalCurvedList" loCatId="list" qsTypeId="urn:microsoft.com/office/officeart/2005/8/quickstyle/3d4" qsCatId="3D" csTypeId="urn:microsoft.com/office/officeart/2005/8/colors/accent5_3" csCatId="accent5" phldr="1"/>
      <dgm:spPr/>
      <dgm:t>
        <a:bodyPr/>
        <a:lstStyle/>
        <a:p>
          <a:endParaRPr lang="zh-CN" altLang="en-US"/>
        </a:p>
      </dgm:t>
    </dgm:pt>
    <dgm:pt modelId="{BF3DC767-2CB3-414B-9767-937AB38B0149}">
      <dgm:prSet phldrT="[文本]" custT="1"/>
      <dgm:spPr/>
      <dgm:t>
        <a:bodyPr/>
        <a:lstStyle/>
        <a:p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Tabel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 Parameter Dasar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</a:endParaRPr>
        </a:p>
      </dgm:t>
    </dgm:pt>
    <dgm:pt modelId="{4C0DD339-4C3F-497B-8970-17815C08F6C7}" type="parTrans" cxnId="{52372714-7919-43E2-AD7E-95D7658E38F2}">
      <dgm:prSet/>
      <dgm:spPr/>
      <dgm:t>
        <a:bodyPr/>
        <a:lstStyle/>
        <a:p>
          <a:endParaRPr lang="zh-CN" altLang="en-US"/>
        </a:p>
      </dgm:t>
    </dgm:pt>
    <dgm:pt modelId="{45E005C6-F355-434B-AE63-968E2C8AC34C}" type="sibTrans" cxnId="{52372714-7919-43E2-AD7E-95D7658E38F2}">
      <dgm:prSet/>
      <dgm:spPr/>
      <dgm:t>
        <a:bodyPr/>
        <a:lstStyle/>
        <a:p>
          <a:endParaRPr lang="zh-CN" altLang="en-US"/>
        </a:p>
      </dgm:t>
    </dgm:pt>
    <dgm:pt modelId="{2D32E2A4-EDE8-4754-A19A-E478FDDD103B}">
      <dgm:prSet phldrT="[文本]" custT="1"/>
      <dgm:spPr/>
      <dgm:t>
        <a:bodyPr/>
        <a:lstStyle/>
        <a:p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Hal yang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Perlu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Diperhatikan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saat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Perbaikan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</a:endParaRPr>
        </a:p>
      </dgm:t>
    </dgm:pt>
    <dgm:pt modelId="{794122D9-FB39-4A87-B69A-FD878C4F8F1E}" type="parTrans" cxnId="{156EBAC9-466E-4A4D-A01C-B857335A440D}">
      <dgm:prSet/>
      <dgm:spPr/>
      <dgm:t>
        <a:bodyPr/>
        <a:lstStyle/>
        <a:p>
          <a:endParaRPr lang="zh-CN" altLang="en-US"/>
        </a:p>
      </dgm:t>
    </dgm:pt>
    <dgm:pt modelId="{DB6FF679-3440-44B5-A3B2-0F2A1A661325}" type="sibTrans" cxnId="{156EBAC9-466E-4A4D-A01C-B857335A440D}">
      <dgm:prSet/>
      <dgm:spPr/>
      <dgm:t>
        <a:bodyPr/>
        <a:lstStyle/>
        <a:p>
          <a:endParaRPr lang="zh-CN" altLang="en-US"/>
        </a:p>
      </dgm:t>
    </dgm:pt>
    <dgm:pt modelId="{1506BC9D-BE87-4E78-8217-CE7A1FBB3DC2}">
      <dgm:prSet custT="1"/>
      <dgm:spPr/>
      <dgm:t>
        <a:bodyPr/>
        <a:lstStyle/>
        <a:p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FAQ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  <a:sym typeface="OPPOSans-S B" panose="00020600040101010101" pitchFamily="18" charset="-122"/>
          </a:endParaRPr>
        </a:p>
      </dgm:t>
    </dgm:pt>
    <dgm:pt modelId="{70614C5B-F9D6-494E-8C10-BCE068D8ABAE}" type="parTrans" cxnId="{95CE4749-5A13-41F2-B650-279EE72ABFE8}">
      <dgm:prSet/>
      <dgm:spPr/>
      <dgm:t>
        <a:bodyPr/>
        <a:lstStyle/>
        <a:p>
          <a:endParaRPr lang="zh-CN" altLang="en-US"/>
        </a:p>
      </dgm:t>
    </dgm:pt>
    <dgm:pt modelId="{5C0C26B4-C733-4D57-95D3-232CC443E09C}" type="sibTrans" cxnId="{95CE4749-5A13-41F2-B650-279EE72ABFE8}">
      <dgm:prSet/>
      <dgm:spPr/>
      <dgm:t>
        <a:bodyPr/>
        <a:lstStyle/>
        <a:p>
          <a:endParaRPr lang="zh-CN" altLang="en-US"/>
        </a:p>
      </dgm:t>
    </dgm:pt>
    <dgm:pt modelId="{2E34DEC1-168B-4870-9CC3-EBB21B7DFDC5}">
      <dgm:prSet custT="1"/>
      <dgm:spPr/>
      <dgm:t>
        <a:bodyPr/>
        <a:lstStyle/>
        <a:p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Nilai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Jual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</a:endParaRPr>
        </a:p>
      </dgm:t>
    </dgm:pt>
    <dgm:pt modelId="{357EF3B2-5D8C-4EF1-B61B-93641F4345F6}" type="parTrans" cxnId="{91CBF576-81B6-4FDD-A4FB-5BDC2587F44A}">
      <dgm:prSet/>
      <dgm:spPr/>
      <dgm:t>
        <a:bodyPr/>
        <a:lstStyle/>
        <a:p>
          <a:endParaRPr lang="zh-CN" altLang="en-US"/>
        </a:p>
      </dgm:t>
    </dgm:pt>
    <dgm:pt modelId="{41E3801A-2261-4984-A49B-D859D8D914B9}" type="sibTrans" cxnId="{91CBF576-81B6-4FDD-A4FB-5BDC2587F44A}">
      <dgm:prSet/>
      <dgm:spPr/>
      <dgm:t>
        <a:bodyPr/>
        <a:lstStyle/>
        <a:p>
          <a:endParaRPr lang="zh-CN" altLang="en-US"/>
        </a:p>
      </dgm:t>
    </dgm:pt>
    <dgm:pt modelId="{DAACCC10-C77C-4870-A93A-5277E2A0B2E3}" type="pres">
      <dgm:prSet presAssocID="{F931C358-1993-4533-BEED-01F0EBDA2F75}" presName="Name0" presStyleCnt="0">
        <dgm:presLayoutVars>
          <dgm:chMax val="7"/>
          <dgm:chPref val="7"/>
          <dgm:dir/>
        </dgm:presLayoutVars>
      </dgm:prSet>
      <dgm:spPr/>
    </dgm:pt>
    <dgm:pt modelId="{76DCB3DF-EFC1-4F86-BD7C-CAD8CCCE86CF}" type="pres">
      <dgm:prSet presAssocID="{F931C358-1993-4533-BEED-01F0EBDA2F75}" presName="Name1" presStyleCnt="0"/>
      <dgm:spPr/>
    </dgm:pt>
    <dgm:pt modelId="{A15D3965-390A-41E4-9D02-6BDFB4926403}" type="pres">
      <dgm:prSet presAssocID="{F931C358-1993-4533-BEED-01F0EBDA2F75}" presName="cycle" presStyleCnt="0"/>
      <dgm:spPr/>
    </dgm:pt>
    <dgm:pt modelId="{DB2E54D8-B660-4248-9D6B-82BED6FFAECD}" type="pres">
      <dgm:prSet presAssocID="{F931C358-1993-4533-BEED-01F0EBDA2F75}" presName="srcNode" presStyleLbl="node1" presStyleIdx="0" presStyleCnt="4"/>
      <dgm:spPr/>
    </dgm:pt>
    <dgm:pt modelId="{91093FB7-FB63-4E77-880F-1401F6AF8E21}" type="pres">
      <dgm:prSet presAssocID="{F931C358-1993-4533-BEED-01F0EBDA2F75}" presName="conn" presStyleLbl="parChTrans1D2" presStyleIdx="0" presStyleCnt="1"/>
      <dgm:spPr/>
    </dgm:pt>
    <dgm:pt modelId="{0F27A578-0773-441E-8E27-A77E49B9E749}" type="pres">
      <dgm:prSet presAssocID="{F931C358-1993-4533-BEED-01F0EBDA2F75}" presName="extraNode" presStyleLbl="node1" presStyleIdx="0" presStyleCnt="4"/>
      <dgm:spPr/>
    </dgm:pt>
    <dgm:pt modelId="{3F2D795B-8C95-418E-A15D-8E59592D5525}" type="pres">
      <dgm:prSet presAssocID="{F931C358-1993-4533-BEED-01F0EBDA2F75}" presName="dstNode" presStyleLbl="node1" presStyleIdx="0" presStyleCnt="4"/>
      <dgm:spPr/>
    </dgm:pt>
    <dgm:pt modelId="{0B91E3F7-7054-4C1A-9A8F-76AE95E726B0}" type="pres">
      <dgm:prSet presAssocID="{2E34DEC1-168B-4870-9CC3-EBB21B7DFDC5}" presName="text_1" presStyleLbl="node1" presStyleIdx="0" presStyleCnt="4">
        <dgm:presLayoutVars>
          <dgm:bulletEnabled val="1"/>
        </dgm:presLayoutVars>
      </dgm:prSet>
      <dgm:spPr/>
    </dgm:pt>
    <dgm:pt modelId="{B8DD31F5-922B-40B3-82D0-04A46C86D27E}" type="pres">
      <dgm:prSet presAssocID="{2E34DEC1-168B-4870-9CC3-EBB21B7DFDC5}" presName="accent_1" presStyleCnt="0"/>
      <dgm:spPr/>
    </dgm:pt>
    <dgm:pt modelId="{3956655C-8DA7-4A0B-9F90-EC749D91D502}" type="pres">
      <dgm:prSet presAssocID="{2E34DEC1-168B-4870-9CC3-EBB21B7DFDC5}" presName="accentRepeatNode" presStyleLbl="solidFgAcc1" presStyleIdx="0" presStyleCnt="4"/>
      <dgm:spPr/>
    </dgm:pt>
    <dgm:pt modelId="{CBD7CA65-4A41-4C8A-8E51-CB6ECB167206}" type="pres">
      <dgm:prSet presAssocID="{BF3DC767-2CB3-414B-9767-937AB38B0149}" presName="text_2" presStyleLbl="node1" presStyleIdx="1" presStyleCnt="4">
        <dgm:presLayoutVars>
          <dgm:bulletEnabled val="1"/>
        </dgm:presLayoutVars>
      </dgm:prSet>
      <dgm:spPr/>
    </dgm:pt>
    <dgm:pt modelId="{69EBFB9E-DD4D-4DFA-9B6F-D65B1F7F269E}" type="pres">
      <dgm:prSet presAssocID="{BF3DC767-2CB3-414B-9767-937AB38B0149}" presName="accent_2" presStyleCnt="0"/>
      <dgm:spPr/>
    </dgm:pt>
    <dgm:pt modelId="{2B5C3B91-D4A9-4024-94D2-E0A840792A19}" type="pres">
      <dgm:prSet presAssocID="{BF3DC767-2CB3-414B-9767-937AB38B0149}" presName="accentRepeatNode" presStyleLbl="solidFgAcc1" presStyleIdx="1" presStyleCnt="4"/>
      <dgm:spPr/>
    </dgm:pt>
    <dgm:pt modelId="{0B2325A0-9E5C-4DC9-A606-7F24496327CF}" type="pres">
      <dgm:prSet presAssocID="{2D32E2A4-EDE8-4754-A19A-E478FDDD103B}" presName="text_3" presStyleLbl="node1" presStyleIdx="2" presStyleCnt="4">
        <dgm:presLayoutVars>
          <dgm:bulletEnabled val="1"/>
        </dgm:presLayoutVars>
      </dgm:prSet>
      <dgm:spPr/>
    </dgm:pt>
    <dgm:pt modelId="{08CA7C76-6E07-4C5A-8028-DF6980DDB505}" type="pres">
      <dgm:prSet presAssocID="{2D32E2A4-EDE8-4754-A19A-E478FDDD103B}" presName="accent_3" presStyleCnt="0"/>
      <dgm:spPr/>
    </dgm:pt>
    <dgm:pt modelId="{EA507AE2-FD95-4D40-9EA7-B52310E79BD6}" type="pres">
      <dgm:prSet presAssocID="{2D32E2A4-EDE8-4754-A19A-E478FDDD103B}" presName="accentRepeatNode" presStyleLbl="solidFgAcc1" presStyleIdx="2" presStyleCnt="4"/>
      <dgm:spPr/>
    </dgm:pt>
    <dgm:pt modelId="{14D8963C-1CEA-4E21-9993-F511652BA1DD}" type="pres">
      <dgm:prSet presAssocID="{1506BC9D-BE87-4E78-8217-CE7A1FBB3DC2}" presName="text_4" presStyleLbl="node1" presStyleIdx="3" presStyleCnt="4">
        <dgm:presLayoutVars>
          <dgm:bulletEnabled val="1"/>
        </dgm:presLayoutVars>
      </dgm:prSet>
      <dgm:spPr/>
    </dgm:pt>
    <dgm:pt modelId="{3C479D14-21A9-4634-992C-6911EB4090DA}" type="pres">
      <dgm:prSet presAssocID="{1506BC9D-BE87-4E78-8217-CE7A1FBB3DC2}" presName="accent_4" presStyleCnt="0"/>
      <dgm:spPr/>
    </dgm:pt>
    <dgm:pt modelId="{326610C6-4F64-4B1F-A156-3818C4EE0061}" type="pres">
      <dgm:prSet presAssocID="{1506BC9D-BE87-4E78-8217-CE7A1FBB3DC2}" presName="accentRepeatNode" presStyleLbl="solidFgAcc1" presStyleIdx="3" presStyleCnt="4"/>
      <dgm:spPr/>
    </dgm:pt>
  </dgm:ptLst>
  <dgm:cxnLst>
    <dgm:cxn modelId="{F0CD3D0D-7F06-4F9F-B886-F4E434AB7F55}" type="presOf" srcId="{2D32E2A4-EDE8-4754-A19A-E478FDDD103B}" destId="{0B2325A0-9E5C-4DC9-A606-7F24496327CF}" srcOrd="0" destOrd="0" presId="urn:microsoft.com/office/officeart/2008/layout/VerticalCurvedList"/>
    <dgm:cxn modelId="{52372714-7919-43E2-AD7E-95D7658E38F2}" srcId="{F931C358-1993-4533-BEED-01F0EBDA2F75}" destId="{BF3DC767-2CB3-414B-9767-937AB38B0149}" srcOrd="1" destOrd="0" parTransId="{4C0DD339-4C3F-497B-8970-17815C08F6C7}" sibTransId="{45E005C6-F355-434B-AE63-968E2C8AC34C}"/>
    <dgm:cxn modelId="{65CD333C-D2E2-48A8-BFDD-FFD24F6FA166}" type="presOf" srcId="{2E34DEC1-168B-4870-9CC3-EBB21B7DFDC5}" destId="{0B91E3F7-7054-4C1A-9A8F-76AE95E726B0}" srcOrd="0" destOrd="0" presId="urn:microsoft.com/office/officeart/2008/layout/VerticalCurvedList"/>
    <dgm:cxn modelId="{95CE4749-5A13-41F2-B650-279EE72ABFE8}" srcId="{F931C358-1993-4533-BEED-01F0EBDA2F75}" destId="{1506BC9D-BE87-4E78-8217-CE7A1FBB3DC2}" srcOrd="3" destOrd="0" parTransId="{70614C5B-F9D6-494E-8C10-BCE068D8ABAE}" sibTransId="{5C0C26B4-C733-4D57-95D3-232CC443E09C}"/>
    <dgm:cxn modelId="{1DCCC64F-4CDD-45C8-BEA4-72ECA42FFA7E}" type="presOf" srcId="{1506BC9D-BE87-4E78-8217-CE7A1FBB3DC2}" destId="{14D8963C-1CEA-4E21-9993-F511652BA1DD}" srcOrd="0" destOrd="0" presId="urn:microsoft.com/office/officeart/2008/layout/VerticalCurvedList"/>
    <dgm:cxn modelId="{91CBF576-81B6-4FDD-A4FB-5BDC2587F44A}" srcId="{F931C358-1993-4533-BEED-01F0EBDA2F75}" destId="{2E34DEC1-168B-4870-9CC3-EBB21B7DFDC5}" srcOrd="0" destOrd="0" parTransId="{357EF3B2-5D8C-4EF1-B61B-93641F4345F6}" sibTransId="{41E3801A-2261-4984-A49B-D859D8D914B9}"/>
    <dgm:cxn modelId="{124B608C-0874-49AE-B10E-748C353958F7}" type="presOf" srcId="{F931C358-1993-4533-BEED-01F0EBDA2F75}" destId="{DAACCC10-C77C-4870-A93A-5277E2A0B2E3}" srcOrd="0" destOrd="0" presId="urn:microsoft.com/office/officeart/2008/layout/VerticalCurvedList"/>
    <dgm:cxn modelId="{8AB0FBA4-40A1-4941-9E5D-26D0627EAADB}" type="presOf" srcId="{41E3801A-2261-4984-A49B-D859D8D914B9}" destId="{91093FB7-FB63-4E77-880F-1401F6AF8E21}" srcOrd="0" destOrd="0" presId="urn:microsoft.com/office/officeart/2008/layout/VerticalCurvedList"/>
    <dgm:cxn modelId="{156EBAC9-466E-4A4D-A01C-B857335A440D}" srcId="{F931C358-1993-4533-BEED-01F0EBDA2F75}" destId="{2D32E2A4-EDE8-4754-A19A-E478FDDD103B}" srcOrd="2" destOrd="0" parTransId="{794122D9-FB39-4A87-B69A-FD878C4F8F1E}" sibTransId="{DB6FF679-3440-44B5-A3B2-0F2A1A661325}"/>
    <dgm:cxn modelId="{05D856E0-D7AF-4E97-8205-3B039A90A836}" type="presOf" srcId="{BF3DC767-2CB3-414B-9767-937AB38B0149}" destId="{CBD7CA65-4A41-4C8A-8E51-CB6ECB167206}" srcOrd="0" destOrd="0" presId="urn:microsoft.com/office/officeart/2008/layout/VerticalCurvedList"/>
    <dgm:cxn modelId="{32B4CA4F-AFC0-48A4-85E3-452E4B00E4CD}" type="presParOf" srcId="{DAACCC10-C77C-4870-A93A-5277E2A0B2E3}" destId="{76DCB3DF-EFC1-4F86-BD7C-CAD8CCCE86CF}" srcOrd="0" destOrd="0" presId="urn:microsoft.com/office/officeart/2008/layout/VerticalCurvedList"/>
    <dgm:cxn modelId="{D6A6F372-B369-4EB5-A5B1-3610C88C6455}" type="presParOf" srcId="{76DCB3DF-EFC1-4F86-BD7C-CAD8CCCE86CF}" destId="{A15D3965-390A-41E4-9D02-6BDFB4926403}" srcOrd="0" destOrd="0" presId="urn:microsoft.com/office/officeart/2008/layout/VerticalCurvedList"/>
    <dgm:cxn modelId="{5CA0C564-EDC9-4322-883C-76756F0CB241}" type="presParOf" srcId="{A15D3965-390A-41E4-9D02-6BDFB4926403}" destId="{DB2E54D8-B660-4248-9D6B-82BED6FFAECD}" srcOrd="0" destOrd="0" presId="urn:microsoft.com/office/officeart/2008/layout/VerticalCurvedList"/>
    <dgm:cxn modelId="{121138EA-C17E-4405-B6F8-2E8BC9B46764}" type="presParOf" srcId="{A15D3965-390A-41E4-9D02-6BDFB4926403}" destId="{91093FB7-FB63-4E77-880F-1401F6AF8E21}" srcOrd="1" destOrd="0" presId="urn:microsoft.com/office/officeart/2008/layout/VerticalCurvedList"/>
    <dgm:cxn modelId="{A3C52DE9-EB2C-4BDB-BF14-C210960F0C79}" type="presParOf" srcId="{A15D3965-390A-41E4-9D02-6BDFB4926403}" destId="{0F27A578-0773-441E-8E27-A77E49B9E749}" srcOrd="2" destOrd="0" presId="urn:microsoft.com/office/officeart/2008/layout/VerticalCurvedList"/>
    <dgm:cxn modelId="{4C0249AC-9F9F-4AA5-84A1-3B1F412BDD7F}" type="presParOf" srcId="{A15D3965-390A-41E4-9D02-6BDFB4926403}" destId="{3F2D795B-8C95-418E-A15D-8E59592D5525}" srcOrd="3" destOrd="0" presId="urn:microsoft.com/office/officeart/2008/layout/VerticalCurvedList"/>
    <dgm:cxn modelId="{31D711F2-B378-4370-AD3C-EC6BC180E173}" type="presParOf" srcId="{76DCB3DF-EFC1-4F86-BD7C-CAD8CCCE86CF}" destId="{0B91E3F7-7054-4C1A-9A8F-76AE95E726B0}" srcOrd="1" destOrd="0" presId="urn:microsoft.com/office/officeart/2008/layout/VerticalCurvedList"/>
    <dgm:cxn modelId="{D847BE36-FF37-4CD8-99F8-B031898E3D15}" type="presParOf" srcId="{76DCB3DF-EFC1-4F86-BD7C-CAD8CCCE86CF}" destId="{B8DD31F5-922B-40B3-82D0-04A46C86D27E}" srcOrd="2" destOrd="0" presId="urn:microsoft.com/office/officeart/2008/layout/VerticalCurvedList"/>
    <dgm:cxn modelId="{5894CC8F-350D-49E4-86F0-C2F686969CDE}" type="presParOf" srcId="{B8DD31F5-922B-40B3-82D0-04A46C86D27E}" destId="{3956655C-8DA7-4A0B-9F90-EC749D91D502}" srcOrd="0" destOrd="0" presId="urn:microsoft.com/office/officeart/2008/layout/VerticalCurvedList"/>
    <dgm:cxn modelId="{0D1FA958-8C86-4FBE-9F27-6483606B64F7}" type="presParOf" srcId="{76DCB3DF-EFC1-4F86-BD7C-CAD8CCCE86CF}" destId="{CBD7CA65-4A41-4C8A-8E51-CB6ECB167206}" srcOrd="3" destOrd="0" presId="urn:microsoft.com/office/officeart/2008/layout/VerticalCurvedList"/>
    <dgm:cxn modelId="{C83E63CB-70EA-4B2B-BB26-6EB0A9B71905}" type="presParOf" srcId="{76DCB3DF-EFC1-4F86-BD7C-CAD8CCCE86CF}" destId="{69EBFB9E-DD4D-4DFA-9B6F-D65B1F7F269E}" srcOrd="4" destOrd="0" presId="urn:microsoft.com/office/officeart/2008/layout/VerticalCurvedList"/>
    <dgm:cxn modelId="{BB4A8026-11E6-40FC-8892-DE6CFFB8EE1D}" type="presParOf" srcId="{69EBFB9E-DD4D-4DFA-9B6F-D65B1F7F269E}" destId="{2B5C3B91-D4A9-4024-94D2-E0A840792A19}" srcOrd="0" destOrd="0" presId="urn:microsoft.com/office/officeart/2008/layout/VerticalCurvedList"/>
    <dgm:cxn modelId="{C3536C50-AB94-4785-BD40-C64C3FDFD84C}" type="presParOf" srcId="{76DCB3DF-EFC1-4F86-BD7C-CAD8CCCE86CF}" destId="{0B2325A0-9E5C-4DC9-A606-7F24496327CF}" srcOrd="5" destOrd="0" presId="urn:microsoft.com/office/officeart/2008/layout/VerticalCurvedList"/>
    <dgm:cxn modelId="{C9261F67-50A2-4BF2-8D78-D18512049D8F}" type="presParOf" srcId="{76DCB3DF-EFC1-4F86-BD7C-CAD8CCCE86CF}" destId="{08CA7C76-6E07-4C5A-8028-DF6980DDB505}" srcOrd="6" destOrd="0" presId="urn:microsoft.com/office/officeart/2008/layout/VerticalCurvedList"/>
    <dgm:cxn modelId="{ED9BA970-6061-4E4B-AE61-D0061159DE3E}" type="presParOf" srcId="{08CA7C76-6E07-4C5A-8028-DF6980DDB505}" destId="{EA507AE2-FD95-4D40-9EA7-B52310E79BD6}" srcOrd="0" destOrd="0" presId="urn:microsoft.com/office/officeart/2008/layout/VerticalCurvedList"/>
    <dgm:cxn modelId="{DADD810F-CB99-4950-A5BE-D2CFDC9D2DC5}" type="presParOf" srcId="{76DCB3DF-EFC1-4F86-BD7C-CAD8CCCE86CF}" destId="{14D8963C-1CEA-4E21-9993-F511652BA1DD}" srcOrd="7" destOrd="0" presId="urn:microsoft.com/office/officeart/2008/layout/VerticalCurvedList"/>
    <dgm:cxn modelId="{1989422D-C9C1-44C9-904A-DA36CFAC2213}" type="presParOf" srcId="{76DCB3DF-EFC1-4F86-BD7C-CAD8CCCE86CF}" destId="{3C479D14-21A9-4634-992C-6911EB4090DA}" srcOrd="8" destOrd="0" presId="urn:microsoft.com/office/officeart/2008/layout/VerticalCurvedList"/>
    <dgm:cxn modelId="{9275CFD5-293E-447F-8BD4-67FB0FDC3091}" type="presParOf" srcId="{3C479D14-21A9-4634-992C-6911EB4090DA}" destId="{326610C6-4F64-4B1F-A156-3818C4EE006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093FB7-FB63-4E77-880F-1401F6AF8E21}">
      <dsp:nvSpPr>
        <dsp:cNvPr id="0" name=""/>
        <dsp:cNvSpPr/>
      </dsp:nvSpPr>
      <dsp:spPr>
        <a:xfrm>
          <a:off x="-4932391" y="-755801"/>
          <a:ext cx="5874401" cy="5874401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1E3F7-7054-4C1A-9A8F-76AE95E726B0}">
      <dsp:nvSpPr>
        <dsp:cNvPr id="0" name=""/>
        <dsp:cNvSpPr/>
      </dsp:nvSpPr>
      <dsp:spPr>
        <a:xfrm>
          <a:off x="493297" y="335411"/>
          <a:ext cx="9009893" cy="671172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7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Nilai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Jual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</a:endParaRPr>
        </a:p>
      </dsp:txBody>
      <dsp:txXfrm>
        <a:off x="493297" y="335411"/>
        <a:ext cx="9009893" cy="671172"/>
      </dsp:txXfrm>
    </dsp:sp>
    <dsp:sp modelId="{3956655C-8DA7-4A0B-9F90-EC749D91D502}">
      <dsp:nvSpPr>
        <dsp:cNvPr id="0" name=""/>
        <dsp:cNvSpPr/>
      </dsp:nvSpPr>
      <dsp:spPr>
        <a:xfrm>
          <a:off x="73814" y="251515"/>
          <a:ext cx="838966" cy="8389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D7CA65-4A41-4C8A-8E51-CB6ECB167206}">
      <dsp:nvSpPr>
        <dsp:cNvPr id="0" name=""/>
        <dsp:cNvSpPr/>
      </dsp:nvSpPr>
      <dsp:spPr>
        <a:xfrm>
          <a:off x="878096" y="1342345"/>
          <a:ext cx="8625094" cy="671172"/>
        </a:xfrm>
        <a:prstGeom prst="rect">
          <a:avLst/>
        </a:prstGeom>
        <a:solidFill>
          <a:schemeClr val="accent5">
            <a:shade val="80000"/>
            <a:hueOff val="116428"/>
            <a:satOff val="-2085"/>
            <a:lumOff val="886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7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Tabel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</a:rPr>
            <a:t> Parameter Dasar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</a:endParaRPr>
        </a:p>
      </dsp:txBody>
      <dsp:txXfrm>
        <a:off x="878096" y="1342345"/>
        <a:ext cx="8625094" cy="671172"/>
      </dsp:txXfrm>
    </dsp:sp>
    <dsp:sp modelId="{2B5C3B91-D4A9-4024-94D2-E0A840792A19}">
      <dsp:nvSpPr>
        <dsp:cNvPr id="0" name=""/>
        <dsp:cNvSpPr/>
      </dsp:nvSpPr>
      <dsp:spPr>
        <a:xfrm>
          <a:off x="458612" y="1258449"/>
          <a:ext cx="838966" cy="8389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80000"/>
              <a:hueOff val="116428"/>
              <a:satOff val="-2085"/>
              <a:lumOff val="886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2325A0-9E5C-4DC9-A606-7F24496327CF}">
      <dsp:nvSpPr>
        <dsp:cNvPr id="0" name=""/>
        <dsp:cNvSpPr/>
      </dsp:nvSpPr>
      <dsp:spPr>
        <a:xfrm>
          <a:off x="878096" y="2349280"/>
          <a:ext cx="8625094" cy="671172"/>
        </a:xfrm>
        <a:prstGeom prst="rect">
          <a:avLst/>
        </a:prstGeom>
        <a:solidFill>
          <a:schemeClr val="accent5">
            <a:shade val="80000"/>
            <a:hueOff val="232855"/>
            <a:satOff val="-4171"/>
            <a:lumOff val="1772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7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Hal yang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Perlu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Diperhatikan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saat</a:t>
          </a: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 </a:t>
          </a:r>
          <a:r>
            <a:rPr lang="en-US" altLang="zh-CN" sz="2600" b="1" kern="1200" spc="100" dirty="0" err="1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Perbaikan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</a:endParaRPr>
        </a:p>
      </dsp:txBody>
      <dsp:txXfrm>
        <a:off x="878096" y="2349280"/>
        <a:ext cx="8625094" cy="671172"/>
      </dsp:txXfrm>
    </dsp:sp>
    <dsp:sp modelId="{EA507AE2-FD95-4D40-9EA7-B52310E79BD6}">
      <dsp:nvSpPr>
        <dsp:cNvPr id="0" name=""/>
        <dsp:cNvSpPr/>
      </dsp:nvSpPr>
      <dsp:spPr>
        <a:xfrm>
          <a:off x="458612" y="2265383"/>
          <a:ext cx="838966" cy="8389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80000"/>
              <a:hueOff val="232855"/>
              <a:satOff val="-4171"/>
              <a:lumOff val="1772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D8963C-1CEA-4E21-9993-F511652BA1DD}">
      <dsp:nvSpPr>
        <dsp:cNvPr id="0" name=""/>
        <dsp:cNvSpPr/>
      </dsp:nvSpPr>
      <dsp:spPr>
        <a:xfrm>
          <a:off x="493297" y="3356214"/>
          <a:ext cx="9009893" cy="671172"/>
        </a:xfrm>
        <a:prstGeom prst="rect">
          <a:avLst/>
        </a:prstGeom>
        <a:solidFill>
          <a:schemeClr val="accent5">
            <a:shade val="80000"/>
            <a:hueOff val="349283"/>
            <a:satOff val="-6256"/>
            <a:lumOff val="2658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744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b="1" kern="1200" spc="1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rPr>
            <a:t>FAQ</a:t>
          </a:r>
          <a:endParaRPr lang="zh-CN" altLang="en-US" sz="2600" b="1" kern="1200" spc="100" dirty="0">
            <a:solidFill>
              <a:prstClr val="white"/>
            </a:solidFill>
            <a:latin typeface="OPPOSans-S B" panose="00020600040101010101" pitchFamily="18" charset="-122"/>
            <a:ea typeface="微软雅黑" panose="020B0503020204020204" pitchFamily="34" charset="-122"/>
            <a:cs typeface="OPPOSans-S M" panose="00020600040101010101" pitchFamily="18" charset="-122"/>
            <a:sym typeface="OPPOSans-S B" panose="00020600040101010101" pitchFamily="18" charset="-122"/>
          </a:endParaRPr>
        </a:p>
      </dsp:txBody>
      <dsp:txXfrm>
        <a:off x="493297" y="3356214"/>
        <a:ext cx="9009893" cy="671172"/>
      </dsp:txXfrm>
    </dsp:sp>
    <dsp:sp modelId="{326610C6-4F64-4B1F-A156-3818C4EE0061}">
      <dsp:nvSpPr>
        <dsp:cNvPr id="0" name=""/>
        <dsp:cNvSpPr/>
      </dsp:nvSpPr>
      <dsp:spPr>
        <a:xfrm>
          <a:off x="73814" y="3272317"/>
          <a:ext cx="838966" cy="8389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7216D-8CA4-4ECF-9ECE-D0E34B8D652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90236-C03A-410E-B0AF-EA13F61B0D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689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5746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dengan</a:t>
            </a:r>
            <a:r>
              <a:rPr lang="en-US" altLang="zh-CN" baseline="0" dirty="0"/>
              <a:t> </a:t>
            </a:r>
            <a:r>
              <a:rPr lang="en-US" altLang="zh-CN" dirty="0"/>
              <a:t>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250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dengan</a:t>
            </a:r>
            <a:r>
              <a:rPr lang="en-US" altLang="zh-CN" baseline="0" dirty="0"/>
              <a:t> </a:t>
            </a:r>
            <a:r>
              <a:rPr lang="en-US" altLang="zh-CN" dirty="0"/>
              <a:t>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3681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600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7896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9062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90245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8000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98920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dengan</a:t>
            </a:r>
            <a:r>
              <a:rPr lang="en-US" altLang="zh-CN" baseline="0"/>
              <a:t> </a:t>
            </a:r>
            <a:r>
              <a:rPr lang="en-US" altLang="zh-CN"/>
              <a:t>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1752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9663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7588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41064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6834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baseline="0" dirty="0"/>
              <a:t> </a:t>
            </a:r>
            <a:r>
              <a:rPr lang="en-US" altLang="zh-CN" dirty="0"/>
              <a:t>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6146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baseline="0" dirty="0"/>
              <a:t> </a:t>
            </a:r>
            <a:r>
              <a:rPr lang="en-US" altLang="zh-CN" dirty="0"/>
              <a:t>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9924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08079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63365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8881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276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339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/>
              <a:t>A74 </a:t>
            </a:r>
            <a:r>
              <a:rPr lang="en-US" altLang="zh-CN" dirty="0" err="1"/>
              <a:t>sangat</a:t>
            </a:r>
            <a:r>
              <a:rPr lang="en-US" altLang="zh-CN" dirty="0"/>
              <a:t> </a:t>
            </a:r>
            <a:r>
              <a:rPr lang="en-US" altLang="zh-CN" dirty="0" err="1"/>
              <a:t>bagus</a:t>
            </a:r>
            <a:r>
              <a:rPr lang="en-US" altLang="zh-CN" dirty="0"/>
              <a:t> </a:t>
            </a:r>
            <a:r>
              <a:rPr lang="en-US" altLang="zh-CN" dirty="0" err="1"/>
              <a:t>dalam</a:t>
            </a:r>
            <a:r>
              <a:rPr lang="en-US" altLang="zh-CN" dirty="0"/>
              <a:t> </a:t>
            </a:r>
            <a:r>
              <a:rPr lang="en-US" altLang="zh-CN" dirty="0" err="1"/>
              <a:t>kinerja</a:t>
            </a:r>
            <a:r>
              <a:rPr lang="en-US" altLang="zh-CN" dirty="0"/>
              <a:t> </a:t>
            </a:r>
            <a:r>
              <a:rPr lang="en-US" altLang="zh-CN" dirty="0" err="1"/>
              <a:t>dasar</a:t>
            </a:r>
            <a:r>
              <a:rPr lang="en-US" altLang="zh-CN" dirty="0"/>
              <a:t> </a:t>
            </a:r>
            <a:r>
              <a:rPr lang="en-US" altLang="zh-CN" dirty="0" err="1"/>
              <a:t>ponsel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dan</a:t>
            </a:r>
            <a:r>
              <a:rPr lang="en-US" altLang="zh-CN" baseline="0" dirty="0"/>
              <a:t> </a:t>
            </a:r>
            <a:r>
              <a:rPr lang="en-US" altLang="zh-CN" dirty="0" err="1"/>
              <a:t>sangat</a:t>
            </a:r>
            <a:r>
              <a:rPr lang="en-US" altLang="zh-CN" dirty="0"/>
              <a:t> </a:t>
            </a:r>
            <a:r>
              <a:rPr lang="en-US" altLang="zh-CN" dirty="0" err="1"/>
              <a:t>serbaguna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5346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/>
              <a:t>Di </a:t>
            </a:r>
            <a:r>
              <a:rPr lang="en-US" altLang="zh-CN" dirty="0" err="1"/>
              <a:t>harga</a:t>
            </a:r>
            <a:r>
              <a:rPr lang="en-US" altLang="zh-CN" dirty="0"/>
              <a:t> </a:t>
            </a:r>
            <a:r>
              <a:rPr lang="en-US" altLang="zh-CN" dirty="0" err="1"/>
              <a:t>sekelasnya</a:t>
            </a:r>
            <a:r>
              <a:rPr lang="en-US" altLang="zh-CN" dirty="0"/>
              <a:t>, </a:t>
            </a:r>
            <a:r>
              <a:rPr lang="en-US" altLang="zh-CN" dirty="0" err="1"/>
              <a:t>banyak</a:t>
            </a:r>
            <a:r>
              <a:rPr lang="en-US" altLang="zh-CN" dirty="0"/>
              <a:t> </a:t>
            </a:r>
            <a:r>
              <a:rPr lang="en-US" altLang="zh-CN" dirty="0" err="1"/>
              <a:t>ponsel</a:t>
            </a:r>
            <a:r>
              <a:rPr lang="en-US" altLang="zh-CN" dirty="0"/>
              <a:t> </a:t>
            </a:r>
            <a:r>
              <a:rPr lang="en-US" altLang="zh-CN" dirty="0" err="1"/>
              <a:t>masih</a:t>
            </a:r>
            <a:r>
              <a:rPr lang="en-US" altLang="zh-CN" dirty="0"/>
              <a:t> </a:t>
            </a:r>
            <a:r>
              <a:rPr lang="en-US" altLang="zh-CN" dirty="0" err="1"/>
              <a:t>menggunakan</a:t>
            </a:r>
            <a:r>
              <a:rPr lang="en-US" altLang="zh-CN" dirty="0"/>
              <a:t> </a:t>
            </a:r>
            <a:r>
              <a:rPr lang="en-US" altLang="zh-CN" dirty="0" err="1"/>
              <a:t>layar</a:t>
            </a:r>
            <a:r>
              <a:rPr lang="en-US" altLang="zh-CN" dirty="0"/>
              <a:t> LCD, </a:t>
            </a:r>
            <a:r>
              <a:rPr lang="en-US" altLang="zh-CN" dirty="0" err="1"/>
              <a:t>maka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layar</a:t>
            </a:r>
            <a:r>
              <a:rPr lang="en-US" altLang="zh-CN" baseline="0" dirty="0"/>
              <a:t> </a:t>
            </a:r>
            <a:r>
              <a:rPr lang="en-US" altLang="zh-CN" dirty="0"/>
              <a:t>AMOLED dan </a:t>
            </a:r>
            <a:r>
              <a:rPr lang="en-US" altLang="zh-CN" dirty="0" err="1"/>
              <a:t>sidik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baseline="0" dirty="0"/>
              <a:t> under screen </a:t>
            </a:r>
            <a:r>
              <a:rPr lang="en-US" altLang="zh-CN" baseline="0" dirty="0" err="1"/>
              <a:t>sangat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terdepan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229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dengan</a:t>
            </a:r>
            <a:r>
              <a:rPr lang="en-US" altLang="zh-CN" baseline="0" dirty="0"/>
              <a:t> </a:t>
            </a:r>
            <a:r>
              <a:rPr lang="en-US" altLang="zh-CN" dirty="0"/>
              <a:t>PPT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0518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/>
              <a:t>A74 </a:t>
            </a:r>
            <a:r>
              <a:rPr lang="en-US" altLang="zh-CN" dirty="0" err="1"/>
              <a:t>merupakan</a:t>
            </a:r>
            <a:r>
              <a:rPr lang="en-US" altLang="zh-CN" dirty="0"/>
              <a:t> </a:t>
            </a:r>
            <a:r>
              <a:rPr lang="en-US" altLang="zh-CN" dirty="0" err="1"/>
              <a:t>ponsel</a:t>
            </a:r>
            <a:r>
              <a:rPr lang="en-US" altLang="zh-CN" dirty="0"/>
              <a:t> OPPO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dengan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daya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tahan</a:t>
            </a:r>
            <a:r>
              <a:rPr lang="en-US" altLang="zh-CN" baseline="0" dirty="0"/>
              <a:t> </a:t>
            </a:r>
            <a:r>
              <a:rPr lang="en-US" altLang="zh-CN" baseline="0" dirty="0" err="1"/>
              <a:t>baterai</a:t>
            </a:r>
            <a:r>
              <a:rPr lang="en-US" altLang="zh-CN" baseline="0" dirty="0"/>
              <a:t> paling lama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639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/>
              <a:t>A74  </a:t>
            </a:r>
            <a:r>
              <a:rPr lang="en-US" altLang="zh-CN" dirty="0" err="1"/>
              <a:t>merupakan</a:t>
            </a:r>
            <a:r>
              <a:rPr lang="en-US" altLang="zh-CN" dirty="0"/>
              <a:t> </a:t>
            </a:r>
            <a:r>
              <a:rPr lang="en-US" altLang="zh-CN" dirty="0" err="1"/>
              <a:t>ponsel</a:t>
            </a:r>
            <a:r>
              <a:rPr lang="en-US" altLang="zh-CN" dirty="0"/>
              <a:t> </a:t>
            </a:r>
            <a:r>
              <a:rPr lang="en-US" altLang="zh-CN" dirty="0" err="1"/>
              <a:t>pengisian</a:t>
            </a:r>
            <a:r>
              <a:rPr lang="en-US" altLang="zh-CN" dirty="0"/>
              <a:t> </a:t>
            </a:r>
            <a:r>
              <a:rPr lang="en-US" altLang="zh-CN" dirty="0" err="1"/>
              <a:t>daya</a:t>
            </a:r>
            <a:r>
              <a:rPr lang="en-US" altLang="zh-CN" dirty="0"/>
              <a:t> </a:t>
            </a:r>
            <a:r>
              <a:rPr lang="en-US" altLang="zh-CN" dirty="0" err="1"/>
              <a:t>tercepat</a:t>
            </a:r>
            <a:r>
              <a:rPr lang="en-US" altLang="zh-CN" dirty="0"/>
              <a:t> di </a:t>
            </a:r>
            <a:r>
              <a:rPr lang="en-US" altLang="zh-CN" dirty="0" err="1"/>
              <a:t>kelasnya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831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【Note】</a:t>
            </a:r>
          </a:p>
          <a:p>
            <a:r>
              <a:rPr lang="en-US" altLang="zh-CN" dirty="0" err="1"/>
              <a:t>Sesuai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PPT</a:t>
            </a:r>
            <a:endParaRPr lang="zh-CN" altLang="en-US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5ADC24-83D3-4090-A31B-1161E0D099C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701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68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78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42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677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38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83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84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0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71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78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18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F196D-9844-4F14-8628-886523295048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C36A0-CA5C-4C1B-9FA7-FAE77A70FD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14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0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3.wdp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2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microsoft.com/office/2007/relationships/hdphoto" Target="../media/hdphoto4.wdp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microsoft.com/office/2007/relationships/hdphoto" Target="../media/hdphoto5.wdp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4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4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4.sv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sv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3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63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.jpeg"/><Relationship Id="rId7" Type="http://schemas.openxmlformats.org/officeDocument/2006/relationships/image" Target="../media/image67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svg"/><Relationship Id="rId4" Type="http://schemas.openxmlformats.org/officeDocument/2006/relationships/image" Target="../media/image64.png"/><Relationship Id="rId9" Type="http://schemas.openxmlformats.org/officeDocument/2006/relationships/image" Target="../media/image54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.jpeg"/><Relationship Id="rId7" Type="http://schemas.openxmlformats.org/officeDocument/2006/relationships/image" Target="../media/image67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5.svg"/><Relationship Id="rId10" Type="http://schemas.openxmlformats.org/officeDocument/2006/relationships/image" Target="../media/image66.png"/><Relationship Id="rId4" Type="http://schemas.openxmlformats.org/officeDocument/2006/relationships/image" Target="../media/image64.png"/><Relationship Id="rId9" Type="http://schemas.openxmlformats.org/officeDocument/2006/relationships/image" Target="../media/image54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7.jf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fif"/><Relationship Id="rId5" Type="http://schemas.openxmlformats.org/officeDocument/2006/relationships/image" Target="../media/image15.jfif"/><Relationship Id="rId4" Type="http://schemas.openxmlformats.org/officeDocument/2006/relationships/image" Target="../media/image14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0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2.jpeg"/><Relationship Id="rId7" Type="http://schemas.openxmlformats.org/officeDocument/2006/relationships/image" Target="../media/image26.jpeg"/><Relationship Id="rId12" Type="http://schemas.openxmlformats.org/officeDocument/2006/relationships/image" Target="../media/image31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6725" y="561975"/>
            <a:ext cx="920609" cy="2190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33" b="100000" l="0" r="997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568" y="-86865"/>
            <a:ext cx="13981791" cy="9321194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CC65774-E980-46C2-84DA-1AB1CA429388}"/>
              </a:ext>
            </a:extLst>
          </p:cNvPr>
          <p:cNvSpPr txBox="1"/>
          <p:nvPr/>
        </p:nvSpPr>
        <p:spPr>
          <a:xfrm>
            <a:off x="677893" y="2721114"/>
            <a:ext cx="6008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lvl="0" algn="l">
              <a:lnSpc>
                <a:spcPct val="100000"/>
              </a:lnSpc>
            </a:pPr>
            <a:r>
              <a:rPr lang="en-US" altLang="zh-CN" sz="40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F19 &amp; OPPO A74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6D011F0-CAC6-4C76-A390-4D1CA66163F6}"/>
              </a:ext>
            </a:extLst>
          </p:cNvPr>
          <p:cNvSpPr txBox="1"/>
          <p:nvPr/>
        </p:nvSpPr>
        <p:spPr>
          <a:xfrm>
            <a:off x="810891" y="5949950"/>
            <a:ext cx="2125903" cy="439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</a:t>
            </a:r>
            <a:r>
              <a:rPr lang="en-US" altLang="zh-CN" sz="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F19&amp;OPPO A74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| </a:t>
            </a:r>
            <a:r>
              <a:rPr lang="en-US" altLang="zh-CN" sz="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Materi</a:t>
            </a:r>
            <a:r>
              <a:rPr lang="zh-CN" altLang="en-US" sz="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Training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 defTabSz="913765">
              <a:lnSpc>
                <a:spcPct val="150000"/>
              </a:lnSpc>
              <a:defRPr/>
            </a:pPr>
            <a:r>
              <a:rPr lang="en-US" altLang="zh-CN" sz="800" dirty="0">
                <a:solidFill>
                  <a:prstClr val="white"/>
                </a:solidFill>
                <a:latin typeface="OPPOSans-S B" panose="00020600040101010101" pitchFamily="18" charset="-122"/>
                <a:ea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Global</a:t>
            </a:r>
            <a:r>
              <a:rPr lang="zh-CN" altLang="en-US" sz="800" dirty="0">
                <a:solidFill>
                  <a:prstClr val="white"/>
                </a:solidFill>
                <a:latin typeface="OPPOSans-S B" panose="00020600040101010101" pitchFamily="18" charset="-122"/>
                <a:ea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altLang="zh-CN" sz="800" dirty="0">
                <a:solidFill>
                  <a:prstClr val="white"/>
                </a:solidFill>
                <a:latin typeface="OPPOSans-S B" panose="00020600040101010101" pitchFamily="18" charset="-122"/>
                <a:ea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Service Center</a:t>
            </a:r>
            <a:endParaRPr lang="zh-CN" altLang="en-US" sz="800" dirty="0">
              <a:solidFill>
                <a:prstClr val="white"/>
              </a:solidFill>
              <a:latin typeface="OPPOSans-S B" panose="00020600040101010101" pitchFamily="18" charset="-122"/>
              <a:ea typeface="OPPOSans-S B" panose="00020600040101010101" pitchFamily="18" charset="-122"/>
              <a:cs typeface="OPPOSans-S B" panose="00020600040101010101" pitchFamily="18" charset="-122"/>
              <a:sym typeface="OPPOSans-S B" panose="00020600040101010101" pitchFamily="18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22B5D97-04DF-4E6C-A867-A13C2E939DEC}"/>
              </a:ext>
            </a:extLst>
          </p:cNvPr>
          <p:cNvSpPr txBox="1"/>
          <p:nvPr/>
        </p:nvSpPr>
        <p:spPr>
          <a:xfrm>
            <a:off x="741268" y="3429000"/>
            <a:ext cx="4864630" cy="165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defRPr/>
            </a:pPr>
            <a:r>
              <a:rPr lang="en-US" altLang="zh-CN" sz="36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Kecepatan</a:t>
            </a:r>
            <a:r>
              <a:rPr lang="en-US" altLang="zh-CN" sz="36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altLang="zh-CN" sz="36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Terdepan</a:t>
            </a:r>
            <a:endParaRPr lang="zh-CN" altLang="en-US" sz="3600" b="1" spc="1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623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536846" y="316880"/>
            <a:ext cx="5237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457200" lvl="0" indent="-457200" algn="l">
              <a:lnSpc>
                <a:spcPct val="100000"/>
              </a:lnSpc>
              <a:buFont typeface="Wingdings" panose="05000000000000000000" pitchFamily="2" charset="2"/>
              <a:buChar char="u"/>
              <a:defRPr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Bodi</a:t>
            </a:r>
            <a:r>
              <a:rPr lang="en-US" altLang="zh-CN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Fisik</a:t>
            </a:r>
            <a:r>
              <a:rPr lang="en-US" altLang="zh-CN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Tipis dan </a:t>
            </a: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Ringan</a:t>
            </a:r>
            <a:endParaRPr lang="en-US" altLang="zh-CN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7.95mm/175g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53968" y="2084995"/>
            <a:ext cx="46684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Umumnya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ponsel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yang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menggunakan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kapasitas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baterai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5000mAh</a:t>
            </a:r>
            <a:r>
              <a:rPr lang="zh-CN" altLang="en-US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akan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sangat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tebal</a:t>
            </a:r>
            <a:r>
              <a:rPr lang="en-US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!</a:t>
            </a:r>
          </a:p>
          <a:p>
            <a:pPr algn="l">
              <a:lnSpc>
                <a:spcPct val="150000"/>
              </a:lnSpc>
            </a:pPr>
            <a:r>
              <a:rPr lang="en-US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Tetapi</a:t>
            </a:r>
            <a:r>
              <a:rPr lang="en-US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!</a:t>
            </a:r>
          </a:p>
          <a:p>
            <a:pPr algn="l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OPPO F19/OPPO A74 </a:t>
            </a:r>
            <a:r>
              <a:rPr lang="en-US" sz="18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tetap</a:t>
            </a:r>
            <a:r>
              <a:rPr lang="en-US" sz="18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menjaga</a:t>
            </a:r>
            <a:r>
              <a:rPr lang="en-US" sz="18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keringanan</a:t>
            </a:r>
            <a:r>
              <a:rPr lang="en-US" sz="18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dan</a:t>
            </a:r>
            <a:r>
              <a:rPr lang="en-US" sz="18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ketipisan</a:t>
            </a:r>
            <a:r>
              <a:rPr lang="en-US" sz="18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ponsel</a:t>
            </a:r>
            <a:r>
              <a:rPr lang="zh-CN" altLang="en-US" sz="18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。</a:t>
            </a:r>
            <a:endParaRPr sz="18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54342" y="3034983"/>
            <a:ext cx="7531783" cy="1980151"/>
            <a:chOff x="4301619" y="1667037"/>
            <a:chExt cx="7531783" cy="198015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5025" r="4522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748"/>
            <a:stretch/>
          </p:blipFill>
          <p:spPr>
            <a:xfrm rot="16200000">
              <a:off x="6740543" y="-771887"/>
              <a:ext cx="1980151" cy="6858000"/>
            </a:xfrm>
            <a:prstGeom prst="rect">
              <a:avLst/>
            </a:prstGeom>
          </p:spPr>
        </p:pic>
        <p:cxnSp>
          <p:nvCxnSpPr>
            <p:cNvPr id="5" name="直接连接符 4"/>
            <p:cNvCxnSpPr/>
            <p:nvPr/>
          </p:nvCxnSpPr>
          <p:spPr>
            <a:xfrm>
              <a:off x="10536555" y="1906270"/>
              <a:ext cx="4445" cy="36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rot="16200000">
              <a:off x="10536312" y="1743953"/>
              <a:ext cx="0" cy="324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16200000">
              <a:off x="10536947" y="2104270"/>
              <a:ext cx="0" cy="324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0666095" y="1902120"/>
              <a:ext cx="11673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M" panose="00020600040101010101" charset="-122"/>
                  <a:sym typeface="OPPOSans-S B" panose="00020600040101010101" pitchFamily="18" charset="-122"/>
                </a:rPr>
                <a:t>7.</a:t>
              </a:r>
              <a:r>
                <a:rPr lang="en-US" altLang="zh-CN" b="1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M" panose="00020600040101010101" charset="-122"/>
                  <a:sym typeface="OPPOSans-S B" panose="00020600040101010101" pitchFamily="18" charset="-122"/>
                </a:rPr>
                <a:t>95</a:t>
              </a:r>
              <a:r>
                <a:rPr lang="zh-CN" altLang="en-US" b="1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M" panose="00020600040101010101" charset="-122"/>
                  <a:sym typeface="OPPOSans-S B" panose="00020600040101010101" pitchFamily="18" charset="-122"/>
                </a:rPr>
                <a:t>mm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366576" y="2370346"/>
              <a:ext cx="766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M" panose="00020600040101010101" charset="-122"/>
                  <a:sym typeface="OPPOSans-S B" panose="00020600040101010101" pitchFamily="18" charset="-122"/>
                </a:rPr>
                <a:t>17</a:t>
              </a:r>
              <a:r>
                <a:rPr lang="en-US" altLang="zh-CN" b="1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M" panose="00020600040101010101" charset="-122"/>
                  <a:sym typeface="OPPOSans-S B" panose="00020600040101010101" pitchFamily="18" charset="-122"/>
                </a:rPr>
                <a:t>5</a:t>
              </a:r>
              <a:r>
                <a:rPr lang="zh-CN" altLang="en-US" b="1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M" panose="00020600040101010101" charset="-122"/>
                  <a:sym typeface="OPPOSans-S B" panose="00020600040101010101" pitchFamily="18" charset="-122"/>
                </a:rPr>
                <a:t>g</a:t>
              </a:r>
            </a:p>
          </p:txBody>
        </p:sp>
      </p:grpSp>
      <p:pic>
        <p:nvPicPr>
          <p:cNvPr id="12" name="图形 21" descr="教授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642484" y="5413943"/>
            <a:ext cx="704850" cy="70485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347334" y="5566313"/>
            <a:ext cx="10590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Say</a:t>
            </a:r>
            <a:r>
              <a:rPr lang="zh-CN" altLang="en-US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：</a:t>
            </a: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antara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seluruh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baterai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5000mAh,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ini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merupakan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teringan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feel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genggaman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yang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baik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  <a:endParaRPr lang="zh-CN" altLang="en-US" sz="1600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045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397356" y="250017"/>
            <a:ext cx="5912196" cy="1772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457200" lvl="0" indent="-457200" algn="l">
              <a:buFont typeface="Wingdings" panose="05000000000000000000" pitchFamily="2" charset="2"/>
              <a:buChar char="u"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Perfoma</a:t>
            </a:r>
            <a:endParaRPr lang="en-US" altLang="zh-CN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 algn="l"/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Snapdragon 662</a:t>
            </a:r>
          </a:p>
          <a:p>
            <a:pPr lvl="0" algn="l"/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Kapasitas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penyimpanan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besar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128GB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backgroundMark x1="77739" y1="18021" x2="77739" y2="18021"/>
                        <a14:backgroundMark x1="77036" y1="19792" x2="77036" y2="19792"/>
                        <a14:backgroundMark x1="78207" y1="22708" x2="78207" y2="22708"/>
                        <a14:backgroundMark x1="82308" y1="84479" x2="82308" y2="84479"/>
                        <a14:backgroundMark x1="82425" y1="86979" x2="82425" y2="869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7309" t="8546" r="7263" b="8000"/>
          <a:stretch/>
        </p:blipFill>
        <p:spPr>
          <a:xfrm>
            <a:off x="3907043" y="1698175"/>
            <a:ext cx="3150982" cy="4174443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97357" y="2884013"/>
            <a:ext cx="3395387" cy="2677656"/>
            <a:chOff x="5746366" y="2670909"/>
            <a:chExt cx="3395387" cy="3005886"/>
          </a:xfrm>
        </p:grpSpPr>
        <p:sp>
          <p:nvSpPr>
            <p:cNvPr id="24" name="矩形标注 23"/>
            <p:cNvSpPr/>
            <p:nvPr/>
          </p:nvSpPr>
          <p:spPr>
            <a:xfrm>
              <a:off x="5746366" y="2751711"/>
              <a:ext cx="3395387" cy="2441953"/>
            </a:xfrm>
            <a:prstGeom prst="wedgeRectCallout">
              <a:avLst>
                <a:gd name="adj1" fmla="val 72411"/>
                <a:gd name="adj2" fmla="val -46682"/>
              </a:avLst>
            </a:prstGeom>
            <a:solidFill>
              <a:schemeClr val="tx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882627" y="2670909"/>
              <a:ext cx="3122864" cy="3005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  <a:tabLst>
                  <a:tab pos="363538" algn="l"/>
                </a:tabLst>
              </a:pP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OPPO F19/OPPO A74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menggunakan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prosesor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snapdragon 662 ,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perfoma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lebih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cepat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dibandingkan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snapdragon 460</a:t>
              </a:r>
              <a:r>
                <a:rPr lang="zh-CN" altLang="en-US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，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peningkatan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perfoma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>
                  <a:solidFill>
                    <a:srgbClr val="31B8D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30%-40% </a:t>
              </a:r>
              <a:r>
                <a:rPr lang="zh-CN" altLang="en-US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，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tidak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lag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dalam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penggunaan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waktu</a:t>
              </a:r>
              <a:r>
                <a:rPr lang="en-US" altLang="zh-CN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panjang</a:t>
              </a:r>
              <a:r>
                <a:rPr lang="zh-CN" altLang="en-US" sz="16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。</a:t>
              </a:r>
              <a:endPara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5" y="515757"/>
            <a:ext cx="4520857" cy="3014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图形 21" descr="教授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7172325" y="4879439"/>
            <a:ext cx="704850" cy="70485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7877176" y="4891792"/>
            <a:ext cx="3540124" cy="1617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Say</a:t>
            </a:r>
            <a:r>
              <a:rPr lang="zh-CN" altLang="en-US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：</a:t>
            </a: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Jaminan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penggunaan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lama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prosesor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snapdragon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penyimpanan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yang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besar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  <a:endParaRPr lang="zh-CN" altLang="en-US" sz="1600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242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8848" y1="2970" x2="94788" y2="20727"/>
                        <a14:foregroundMark x1="13697" y1="2061" x2="90788" y2="3152"/>
                        <a14:foregroundMark x1="95515" y1="33515" x2="93333" y2="96303"/>
                        <a14:foregroundMark x1="78545" y1="75394" x2="79636" y2="82788"/>
                        <a14:foregroundMark x1="15515" y1="98364" x2="86667" y2="98545"/>
                        <a14:foregroundMark x1="10061" y1="5394" x2="6667" y2="32061"/>
                        <a14:foregroundMark x1="31879" y1="1697" x2="82182" y2="22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307" y="1238476"/>
            <a:ext cx="4583059" cy="9166118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403625" y="284369"/>
            <a:ext cx="3499804" cy="108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lvl="0" algn="l"/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Perfoma</a:t>
            </a:r>
            <a:endParaRPr lang="en-US" altLang="zh-CN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48MP 3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kamera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AI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930E88E9-DFE8-4CDF-9E69-15C4C4AF956B}"/>
              </a:ext>
            </a:extLst>
          </p:cNvPr>
          <p:cNvCxnSpPr/>
          <p:nvPr/>
        </p:nvCxnSpPr>
        <p:spPr>
          <a:xfrm flipH="1">
            <a:off x="6326443" y="2081627"/>
            <a:ext cx="1944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AB8E8CF0-66F7-4D11-AEC8-D9D22F48FD07}"/>
              </a:ext>
            </a:extLst>
          </p:cNvPr>
          <p:cNvCxnSpPr/>
          <p:nvPr/>
        </p:nvCxnSpPr>
        <p:spPr>
          <a:xfrm flipH="1">
            <a:off x="6326443" y="2811152"/>
            <a:ext cx="1944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B440428-7859-472E-A5E2-061EA86A5FE4}"/>
              </a:ext>
            </a:extLst>
          </p:cNvPr>
          <p:cNvCxnSpPr/>
          <p:nvPr/>
        </p:nvCxnSpPr>
        <p:spPr>
          <a:xfrm flipH="1">
            <a:off x="6326443" y="3546382"/>
            <a:ext cx="1944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DFF2BB59-A2E9-453F-8685-EEAD32C8CD26}"/>
              </a:ext>
            </a:extLst>
          </p:cNvPr>
          <p:cNvSpPr txBox="1"/>
          <p:nvPr/>
        </p:nvSpPr>
        <p:spPr>
          <a:xfrm>
            <a:off x="5528009" y="1811382"/>
            <a:ext cx="177043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1800" b="1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Kamera</a:t>
            </a:r>
            <a:r>
              <a:rPr lang="en-US" sz="1800" b="1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utama</a:t>
            </a:r>
            <a:endParaRPr lang="en-US" sz="1800" b="1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1800" b="1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48MP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F6F53D7-E912-4AB4-92ED-54836B33E954}"/>
              </a:ext>
            </a:extLst>
          </p:cNvPr>
          <p:cNvSpPr txBox="1"/>
          <p:nvPr/>
        </p:nvSpPr>
        <p:spPr>
          <a:xfrm>
            <a:off x="5533314" y="2522392"/>
            <a:ext cx="197675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altLang="zh-CN" sz="1600" b="1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Kamera</a:t>
            </a:r>
            <a:r>
              <a:rPr lang="en-US" altLang="zh-CN" sz="1600" b="1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1600" b="1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kedalaman</a:t>
            </a:r>
            <a:r>
              <a:rPr lang="en-US" altLang="zh-CN" sz="1600" b="1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1600" b="1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bidang</a:t>
            </a:r>
            <a:endParaRPr lang="en-US" altLang="zh-CN" sz="1600" b="1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altLang="zh-CN" sz="1800" b="1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2MP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451FEC3-20B1-476C-8C44-355B9B8B15DF}"/>
              </a:ext>
            </a:extLst>
          </p:cNvPr>
          <p:cNvSpPr txBox="1"/>
          <p:nvPr/>
        </p:nvSpPr>
        <p:spPr>
          <a:xfrm>
            <a:off x="5528008" y="3214889"/>
            <a:ext cx="155396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1800" b="1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Kamera</a:t>
            </a:r>
            <a:r>
              <a:rPr lang="en-US" sz="1800" b="1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makro</a:t>
            </a:r>
            <a:endParaRPr lang="en-US" sz="1800" b="1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1800" b="1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2MP</a:t>
            </a:r>
            <a:r>
              <a:rPr 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</a:p>
        </p:txBody>
      </p:sp>
      <p:sp>
        <p:nvSpPr>
          <p:cNvPr id="18" name="矩形 17"/>
          <p:cNvSpPr/>
          <p:nvPr/>
        </p:nvSpPr>
        <p:spPr>
          <a:xfrm>
            <a:off x="403624" y="1367743"/>
            <a:ext cx="4910645" cy="195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48</a:t>
            </a:r>
            <a:r>
              <a:rPr lang="en-US" altLang="zh-CN" sz="24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MP </a:t>
            </a:r>
            <a:r>
              <a:rPr lang="en-US" altLang="zh-CN" sz="240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piksel</a:t>
            </a:r>
            <a:r>
              <a:rPr lang="en-US" altLang="zh-CN" sz="24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super </a:t>
            </a:r>
            <a:r>
              <a:rPr lang="en-US" altLang="zh-CN" sz="240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tinggi</a:t>
            </a:r>
            <a:endParaRPr lang="en-US" altLang="zh-CN" sz="24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Resolusi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foto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3 kali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lipat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mode 16 MP</a:t>
            </a:r>
            <a:r>
              <a:rPr lang="zh-CN" altLang="en-US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konten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foto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tetap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terlihat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jelas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setelah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di zoom</a:t>
            </a:r>
            <a:r>
              <a:rPr lang="zh-CN" altLang="en-US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18" y="3358432"/>
            <a:ext cx="4094604" cy="3070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2782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底图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8824"/>
            <a:ext cx="12190730" cy="68573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03625" y="430752"/>
            <a:ext cx="4971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Peningkatan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S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kenario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 AI 2.0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cs typeface="OPPOSans-S B" panose="00020600040101010101" pitchFamily="18" charset="-122"/>
              <a:sym typeface="OPPOSans-S B" panose="00020600040101010101" pitchFamily="18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90525" y="4000125"/>
            <a:ext cx="4580890" cy="1616191"/>
            <a:chOff x="390525" y="4000125"/>
            <a:chExt cx="4580890" cy="1616191"/>
          </a:xfrm>
        </p:grpSpPr>
        <p:sp>
          <p:nvSpPr>
            <p:cNvPr id="15" name="文本框 14"/>
            <p:cNvSpPr txBox="1"/>
            <p:nvPr/>
          </p:nvSpPr>
          <p:spPr>
            <a:xfrm>
              <a:off x="403625" y="4403676"/>
              <a:ext cx="4567790" cy="1212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marL="285750" marR="0" lvl="0" indent="-28575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Buka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kamera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marL="285750" lvl="0" indent="-285750" algn="l"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Klik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tombol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zh-CN" altLang="en-US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“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AI Scene</a:t>
              </a:r>
              <a:r>
                <a:rPr kumimoji="0" lang="en-US" altLang="zh-CN" sz="1400" b="0" i="0" u="none" strike="noStrike" kern="1200" cap="none" spc="0" normalizeH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recognition</a:t>
              </a:r>
              <a:r>
                <a:rPr lang="zh-CN" altLang="en-US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”</a:t>
              </a:r>
              <a:endPara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marL="285750" lvl="0" indent="-285750" algn="l">
                <a:buFont typeface="Arial" panose="020B0604020202020204" pitchFamily="34" charset="0"/>
                <a:buChar char="•"/>
                <a:defRPr/>
              </a:pP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Arahkan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kamera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ke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orang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hingga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layar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menampilkan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“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Potret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”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90525" y="4000125"/>
              <a:ext cx="4580890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dirty="0" err="1"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Pengalaman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626" y="333374"/>
            <a:ext cx="2965551" cy="6381564"/>
          </a:xfrm>
          <a:prstGeom prst="rect">
            <a:avLst/>
          </a:prstGeom>
        </p:spPr>
      </p:pic>
      <p:pic>
        <p:nvPicPr>
          <p:cNvPr id="10" name="b60234ed33b361bf1722605bd5cf5fde">
            <a:hlinkClick r:id="" action="ppaction://media"/>
            <a:extLst>
              <a:ext uri="{FF2B5EF4-FFF2-40B4-BE49-F238E27FC236}">
                <a16:creationId xmlns:a16="http://schemas.microsoft.com/office/drawing/2014/main" id="{2AA4D64B-A32E-469D-9B1F-9EFC3D87C64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005795" y="511397"/>
            <a:ext cx="2645212" cy="5878248"/>
          </a:xfrm>
          <a:prstGeom prst="roundRect">
            <a:avLst>
              <a:gd name="adj" fmla="val 5439"/>
            </a:avLst>
          </a:prstGeom>
          <a:ln>
            <a:noFill/>
          </a:ln>
          <a:effectLst>
            <a:innerShdw blurRad="114300" dist="50800">
              <a:srgbClr val="000000">
                <a:alpha val="0"/>
              </a:srgbClr>
            </a:innerShdw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9520850-022C-4DBD-8A0B-D71FDEADA2C0}"/>
              </a:ext>
            </a:extLst>
          </p:cNvPr>
          <p:cNvSpPr/>
          <p:nvPr/>
        </p:nvSpPr>
        <p:spPr>
          <a:xfrm>
            <a:off x="6943735" y="4188460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Food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cs typeface="OPPOSans-S B" panose="00020600040101010101" pitchFamily="18" charset="-122"/>
              <a:sym typeface="OPPOSans-S B" panose="00020600040101010101" pitchFamily="18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2325547-6554-488A-A03B-BF6000619B5B}"/>
              </a:ext>
            </a:extLst>
          </p:cNvPr>
          <p:cNvSpPr/>
          <p:nvPr/>
        </p:nvSpPr>
        <p:spPr>
          <a:xfrm>
            <a:off x="6943735" y="6185489"/>
            <a:ext cx="901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Portrait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cs typeface="OPPOSans-S B" panose="00020600040101010101" pitchFamily="18" charset="-122"/>
              <a:sym typeface="OPPOSans-S B" panose="00020600040101010101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90525" y="562610"/>
            <a:ext cx="7812405" cy="5560018"/>
            <a:chOff x="390525" y="562610"/>
            <a:chExt cx="7812405" cy="5560018"/>
          </a:xfrm>
        </p:grpSpPr>
        <p:sp>
          <p:nvSpPr>
            <p:cNvPr id="17" name="文本框 16"/>
            <p:cNvSpPr txBox="1"/>
            <p:nvPr/>
          </p:nvSpPr>
          <p:spPr>
            <a:xfrm>
              <a:off x="390525" y="1726565"/>
              <a:ext cx="49716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dirty="0"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Mode </a:t>
              </a:r>
              <a:r>
                <a:rPr lang="en-US" altLang="zh-CN" sz="2000" dirty="0" err="1"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Warna</a:t>
              </a:r>
              <a:r>
                <a:rPr lang="en-US" altLang="zh-CN" sz="2000" dirty="0"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2000" dirty="0" err="1"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Warni</a:t>
              </a:r>
              <a:r>
                <a:rPr lang="en-US" altLang="zh-CN" sz="2000" dirty="0"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sz="20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+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Pengenalan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AI 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03625" y="2478670"/>
              <a:ext cx="517667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Pengenalan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22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jenis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skenario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foto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Dapat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mengenali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fitur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AI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foto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，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penyesuaian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kecerahan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otomatis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、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Warna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，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tampak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latar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belakang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lebih</a:t>
              </a:r>
              <a:r>
                <a:rPr lang="en-US" altLang="zh-CN" sz="1400" dirty="0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prstClr val="white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alami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。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3587680-4F3C-472E-93A2-3C192EEFA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118" b="20948"/>
            <a:stretch>
              <a:fillRect/>
            </a:stretch>
          </p:blipFill>
          <p:spPr>
            <a:xfrm>
              <a:off x="6223000" y="2531110"/>
              <a:ext cx="1979930" cy="1581905"/>
            </a:xfrm>
            <a:prstGeom prst="rect">
              <a:avLst/>
            </a:prstGeom>
            <a:ln w="50800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08FB2161-7EB4-4719-BAD1-34476D884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3000" y="4637405"/>
              <a:ext cx="1979930" cy="1485223"/>
            </a:xfrm>
            <a:prstGeom prst="rect">
              <a:avLst/>
            </a:prstGeom>
            <a:ln w="50800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5AD1DB74-B3F8-493A-90A6-E49A588C0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3000" y="562610"/>
              <a:ext cx="1979930" cy="1485158"/>
            </a:xfrm>
            <a:prstGeom prst="rect">
              <a:avLst/>
            </a:prstGeom>
            <a:ln w="50800">
              <a:solidFill>
                <a:schemeClr val="bg1"/>
              </a:solidFill>
              <a:miter lim="800000"/>
              <a:headEnd/>
              <a:tailEnd/>
            </a:ln>
          </p:spPr>
        </p:pic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id="{7EAA25DF-EBFF-4922-A7CE-E280F58C2420}"/>
              </a:ext>
            </a:extLst>
          </p:cNvPr>
          <p:cNvSpPr/>
          <p:nvPr/>
        </p:nvSpPr>
        <p:spPr>
          <a:xfrm>
            <a:off x="6943735" y="2101817"/>
            <a:ext cx="837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Sunset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cs typeface="OPPOSans-S B" panose="00020600040101010101" pitchFamily="18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627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403625" y="284369"/>
            <a:ext cx="3499804" cy="108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Perfoma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48MP 3 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kamera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AI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408997" y="2263775"/>
            <a:ext cx="4107815" cy="3434715"/>
            <a:chOff x="6646" y="2225"/>
            <a:chExt cx="6469" cy="5409"/>
          </a:xfrm>
        </p:grpSpPr>
        <p:pic>
          <p:nvPicPr>
            <p:cNvPr id="14" name="图片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" y="2225"/>
              <a:ext cx="5204" cy="3904"/>
            </a:xfrm>
            <a:prstGeom prst="rect">
              <a:avLst/>
            </a:prstGeom>
            <a:ln w="50800" cap="flat">
              <a:solidFill>
                <a:schemeClr val="bg1"/>
              </a:solidFill>
              <a:miter lim="400000"/>
              <a:headEnd/>
              <a:tailEnd/>
            </a:ln>
            <a:effectLst/>
          </p:spPr>
        </p:pic>
        <p:sp>
          <p:nvSpPr>
            <p:cNvPr id="15" name="矩形 14"/>
            <p:cNvSpPr/>
            <p:nvPr/>
          </p:nvSpPr>
          <p:spPr>
            <a:xfrm>
              <a:off x="6646" y="6352"/>
              <a:ext cx="6273" cy="54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Makro</a:t>
              </a:r>
              <a:endParaRPr lang="zh-CN" altLang="en-US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031" y="7076"/>
              <a:ext cx="6084" cy="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algn="l"/>
              <a:endParaRPr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-227330" y="2263775"/>
            <a:ext cx="3834130" cy="3425190"/>
            <a:chOff x="302" y="2225"/>
            <a:chExt cx="6038" cy="5394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55" y="2225"/>
              <a:ext cx="2927" cy="3904"/>
            </a:xfrm>
            <a:prstGeom prst="rect">
              <a:avLst/>
            </a:prstGeom>
            <a:noFill/>
            <a:ln w="508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矩形 22"/>
            <p:cNvSpPr/>
            <p:nvPr/>
          </p:nvSpPr>
          <p:spPr>
            <a:xfrm>
              <a:off x="393" y="6352"/>
              <a:ext cx="5826" cy="38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Mode beauty AI 2.0</a:t>
              </a:r>
              <a:endParaRPr lang="zh-CN" altLang="en-US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2" y="7076"/>
              <a:ext cx="6038" cy="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algn="l">
                <a:lnSpc>
                  <a:spcPct val="150000"/>
                </a:lnSpc>
                <a:defRPr/>
              </a:pPr>
              <a:endParaRPr lang="zh-CN" altLang="en-US" sz="1200" kern="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55610" y="2250993"/>
            <a:ext cx="3525520" cy="3447497"/>
            <a:chOff x="8474710" y="1400093"/>
            <a:chExt cx="3525520" cy="344749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6969" y="1400093"/>
              <a:ext cx="3305642" cy="24792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0800" cap="sq">
              <a:solidFill>
                <a:srgbClr val="FFFFFF"/>
              </a:solidFill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contourClr>
                <a:srgbClr val="FFFFFF"/>
              </a:contourClr>
            </a:sp3d>
          </p:spPr>
        </p:pic>
        <p:grpSp>
          <p:nvGrpSpPr>
            <p:cNvPr id="28" name="组合 27"/>
            <p:cNvGrpSpPr/>
            <p:nvPr/>
          </p:nvGrpSpPr>
          <p:grpSpPr>
            <a:xfrm>
              <a:off x="8474710" y="4032885"/>
              <a:ext cx="3525520" cy="814705"/>
              <a:chOff x="13346" y="6351"/>
              <a:chExt cx="5552" cy="1283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3346" y="6351"/>
                <a:ext cx="5402" cy="5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dirty="0" err="1">
                    <a:gradFill flip="none" rotWithShape="1">
                      <a:gsLst>
                        <a:gs pos="0">
                          <a:srgbClr val="2A8DC4"/>
                        </a:gs>
                        <a:gs pos="96000">
                          <a:srgbClr val="3DDCEC"/>
                        </a:gs>
                      </a:gsLst>
                      <a:lin ang="0" scaled="1"/>
                      <a:tileRect/>
                    </a:gra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Kedalaman</a:t>
                </a:r>
                <a:r>
                  <a:rPr lang="en-US" altLang="zh-CN" dirty="0">
                    <a:gradFill flip="none" rotWithShape="1">
                      <a:gsLst>
                        <a:gs pos="0">
                          <a:srgbClr val="2A8DC4"/>
                        </a:gs>
                        <a:gs pos="96000">
                          <a:srgbClr val="3DDCEC"/>
                        </a:gs>
                      </a:gsLst>
                      <a:lin ang="0" scaled="1"/>
                      <a:tileRect/>
                    </a:gra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 </a:t>
                </a:r>
                <a:r>
                  <a:rPr lang="en-US" altLang="zh-CN" dirty="0" err="1">
                    <a:gradFill flip="none" rotWithShape="1">
                      <a:gsLst>
                        <a:gs pos="0">
                          <a:srgbClr val="2A8DC4"/>
                        </a:gs>
                        <a:gs pos="96000">
                          <a:srgbClr val="3DDCEC"/>
                        </a:gs>
                      </a:gsLst>
                      <a:lin ang="0" scaled="1"/>
                      <a:tileRect/>
                    </a:gra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bidang</a:t>
                </a:r>
                <a:endParaRPr lang="zh-CN" altLang="en-US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3346" y="7076"/>
                <a:ext cx="5552" cy="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ct val="130000"/>
                  </a:lnSpc>
                  <a:defRPr sz="2800">
                    <a:gradFill flip="none" rotWithShape="1">
                      <a:gsLst>
                        <a:gs pos="0">
                          <a:srgbClr val="2A8DC4"/>
                        </a:gs>
                        <a:gs pos="96000">
                          <a:srgbClr val="3DDCEC"/>
                        </a:gs>
                      </a:gsLst>
                      <a:lin ang="0" scaled="1"/>
                      <a:tileRect/>
                    </a:gradFill>
                    <a:latin typeface="OPPOSans-S M" panose="00020600040101010101" charset="-122"/>
                    <a:ea typeface="OPPOSans-S M" panose="00020600040101010101" charset="-122"/>
                    <a:cs typeface="OPPOSans-S M" panose="00020600040101010101" charset="-122"/>
                  </a:defRPr>
                </a:lvl1pPr>
              </a:lstStyle>
              <a:p>
                <a:pPr algn="l"/>
                <a:endParaRPr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145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22774" y="1705076"/>
            <a:ext cx="828286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defRPr/>
            </a:pPr>
            <a:endParaRPr lang="zh-CN" altLang="en-US" sz="4000" b="1" spc="1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endParaRPr>
          </a:p>
        </p:txBody>
      </p:sp>
      <p:pic>
        <p:nvPicPr>
          <p:cNvPr id="4" name="图形 3" descr="放大镜">
            <a:extLst>
              <a:ext uri="{FF2B5EF4-FFF2-40B4-BE49-F238E27FC236}">
                <a16:creationId xmlns:a16="http://schemas.microsoft.com/office/drawing/2014/main" id="{EDA5771C-62BC-411E-8A03-31CC3EAC5B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91127" y="2638793"/>
            <a:ext cx="914400" cy="9144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E2B2FC0-E982-4074-9FC3-2742B0421DF1}"/>
              </a:ext>
            </a:extLst>
          </p:cNvPr>
          <p:cNvSpPr/>
          <p:nvPr/>
        </p:nvSpPr>
        <p:spPr>
          <a:xfrm>
            <a:off x="5453261" y="2783752"/>
            <a:ext cx="38376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Tabel</a:t>
            </a:r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 Parameter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18063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301201" y="526884"/>
            <a:ext cx="6738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Tabel</a:t>
            </a:r>
            <a:r>
              <a:rPr lang="en-US" altLang="zh-CN" dirty="0"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 Parameter OPPO F19/OPPO</a:t>
            </a:r>
            <a:r>
              <a:rPr lang="en-US" dirty="0"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rPr>
              <a:t>A74 </a:t>
            </a:r>
            <a:endParaRPr dirty="0">
              <a:latin typeface="OPPOSans-S B" panose="00020600040101010101" pitchFamily="18" charset="-122"/>
              <a:ea typeface="微软雅黑" panose="020B0503020204020204" pitchFamily="34" charset="-122"/>
              <a:cs typeface="OPPOSans-S B" panose="00020600040101010101" pitchFamily="18" charset="-122"/>
              <a:sym typeface="OPPOSans-S B" panose="00020600040101010101" pitchFamily="18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942730" y="2510155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942730" y="2861945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942730" y="3206115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942730" y="3557905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942730" y="3902075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942730" y="4260850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942730" y="4605655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942730" y="4964430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942730" y="2165985"/>
            <a:ext cx="5580000" cy="0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5942730" y="2163028"/>
            <a:ext cx="5580001" cy="3148554"/>
            <a:chOff x="5942730" y="2163028"/>
            <a:chExt cx="5580001" cy="3148554"/>
          </a:xfrm>
        </p:grpSpPr>
        <p:sp>
          <p:nvSpPr>
            <p:cNvPr id="30" name="矩形 16"/>
            <p:cNvSpPr txBox="1"/>
            <p:nvPr/>
          </p:nvSpPr>
          <p:spPr>
            <a:xfrm>
              <a:off x="7572375" y="2163445"/>
              <a:ext cx="3950356" cy="286386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45719" rIns="45719">
              <a:spAutoFit/>
            </a:bodyPr>
            <a:lstStyle>
              <a:lvl1pPr algn="ctr">
                <a:lnSpc>
                  <a:spcPct val="110000"/>
                </a:lnSpc>
                <a:defRPr sz="1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lvl1pPr>
            </a:lstStyle>
            <a:p>
              <a:pPr>
                <a:spcAft>
                  <a:spcPts val="900"/>
                </a:spcAft>
                <a:defRPr/>
              </a:pPr>
              <a:r>
                <a:rPr lang="en-US" altLang="zh-CN" b="0" dirty="0" err="1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Layar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AMOLED 6.43 inch</a:t>
              </a:r>
            </a:p>
            <a:p>
              <a:pPr>
                <a:spcAft>
                  <a:spcPts val="900"/>
                </a:spcAft>
                <a:defRPr/>
              </a:pP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7.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95</a:t>
              </a: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mm  ,  17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5</a:t>
              </a: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g</a:t>
              </a:r>
              <a:endParaRPr lang="en-US" altLang="zh-CN" b="0" dirty="0">
                <a:solidFill>
                  <a:schemeClr val="bg1"/>
                </a:soli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>
                <a:spcAft>
                  <a:spcPts val="900"/>
                </a:spcAft>
              </a:pP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Snapdragon</a:t>
              </a: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662</a:t>
              </a:r>
            </a:p>
            <a:p>
              <a:pPr>
                <a:spcAft>
                  <a:spcPts val="900"/>
                </a:spcAft>
              </a:pP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16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</a:t>
              </a:r>
              <a:endParaRPr lang="zh-CN" altLang="en-US" b="0" dirty="0">
                <a:solidFill>
                  <a:schemeClr val="bg1"/>
                </a:soli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>
                <a:spcAft>
                  <a:spcPts val="900"/>
                </a:spcAft>
              </a:pP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48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</a:t>
              </a: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+ 2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</a:t>
              </a: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+ 2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</a:t>
              </a:r>
              <a:endParaRPr lang="zh-CN" altLang="en-US" b="0" dirty="0">
                <a:solidFill>
                  <a:schemeClr val="bg1"/>
                </a:soli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>
                <a:spcAft>
                  <a:spcPts val="900"/>
                </a:spcAft>
                <a:defRPr/>
              </a:pP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500</a:t>
              </a: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0mAh，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33W </a:t>
              </a:r>
              <a:r>
                <a:rPr lang="en-US" altLang="zh-CN" b="0" dirty="0" err="1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fastcharge</a:t>
              </a:r>
              <a:endParaRPr lang="en-US" altLang="zh-CN" b="0" dirty="0">
                <a:solidFill>
                  <a:schemeClr val="bg1"/>
                </a:soli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>
                <a:spcAft>
                  <a:spcPts val="900"/>
                </a:spcAft>
              </a:pP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6GB</a:t>
              </a:r>
              <a:r>
                <a:rPr lang="zh-CN" altLang="en-US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+128G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</a:t>
              </a:r>
              <a:endParaRPr lang="zh-CN" altLang="en-US" b="0" dirty="0">
                <a:solidFill>
                  <a:schemeClr val="bg1"/>
                </a:soli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>
                <a:spcAft>
                  <a:spcPts val="900"/>
                </a:spcAft>
                <a:defRPr/>
              </a:pPr>
              <a:r>
                <a:rPr lang="en-US" altLang="zh-CN" b="0" dirty="0" err="1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</a:rPr>
                <a:t>sidik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</a:rPr>
                <a:t> </a:t>
              </a:r>
              <a:r>
                <a:rPr lang="en-US" altLang="zh-CN" b="0" dirty="0" err="1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</a:rPr>
                <a:t>jari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</a:rPr>
                <a:t> under screen </a:t>
              </a:r>
              <a:r>
                <a:rPr lang="en-US" altLang="zh-CN" b="0" dirty="0">
                  <a:solidFill>
                    <a:schemeClr val="bg1"/>
                  </a:soli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3.0</a:t>
              </a:r>
            </a:p>
          </p:txBody>
        </p:sp>
        <p:sp>
          <p:nvSpPr>
            <p:cNvPr id="31" name="矩形 16"/>
            <p:cNvSpPr txBox="1"/>
            <p:nvPr/>
          </p:nvSpPr>
          <p:spPr>
            <a:xfrm>
              <a:off x="5942730" y="2163028"/>
              <a:ext cx="1953270" cy="3148554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45719" rIns="45719">
              <a:spAutoFit/>
            </a:bodyPr>
            <a:lstStyle>
              <a:lvl1pPr algn="ctr">
                <a:lnSpc>
                  <a:spcPct val="110000"/>
                </a:lnSpc>
                <a:defRPr sz="1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lvl1pPr>
            </a:lstStyle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Layar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Ketebalan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/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berat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Prosesor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Kamera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depan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Kamera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belakang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Daya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tahan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Kapasitas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penyimpanan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  <a:defRPr/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Lainnya</a:t>
              </a:r>
              <a:endParaRPr lang="en-US" altLang="zh-CN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  <a:p>
              <a:pPr algn="l">
                <a:spcAft>
                  <a:spcPts val="900"/>
                </a:spcAft>
              </a:pPr>
              <a:endParaRPr lang="zh-CN" altLang="en-US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7516" y1="3378" x2="93168" y2="92444"/>
                        <a14:foregroundMark x1="93416" y1="7467" x2="59006" y2="95289"/>
                        <a14:foregroundMark x1="59255" y1="5333" x2="77019" y2="5600"/>
                        <a14:foregroundMark x1="56646" y1="6044" x2="57267" y2="95556"/>
                        <a14:foregroundMark x1="92919" y1="29778" x2="90186" y2="81511"/>
                        <a14:foregroundMark x1="7205" y1="3200" x2="6832" y2="92889"/>
                        <a14:foregroundMark x1="64720" y1="78133" x2="89193" y2="93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1590" y="1133298"/>
            <a:ext cx="3585538" cy="501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22774" y="1705076"/>
            <a:ext cx="828286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defRPr/>
            </a:pPr>
            <a:endParaRPr lang="zh-CN" altLang="en-US" sz="4000" b="1" spc="1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endParaRPr>
          </a:p>
        </p:txBody>
      </p:sp>
      <p:pic>
        <p:nvPicPr>
          <p:cNvPr id="4" name="图形 3" descr="工具">
            <a:extLst>
              <a:ext uri="{FF2B5EF4-FFF2-40B4-BE49-F238E27FC236}">
                <a16:creationId xmlns:a16="http://schemas.microsoft.com/office/drawing/2014/main" id="{EDA5771C-62BC-411E-8A03-31CC3EAC5B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14690" y="2638793"/>
            <a:ext cx="914400" cy="9144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E2B2FC0-E982-4074-9FC3-2742B0421DF1}"/>
              </a:ext>
            </a:extLst>
          </p:cNvPr>
          <p:cNvSpPr/>
          <p:nvPr/>
        </p:nvSpPr>
        <p:spPr>
          <a:xfrm>
            <a:off x="4608990" y="2772749"/>
            <a:ext cx="64127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Hal-Hal yang </a:t>
            </a:r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Perlu</a:t>
            </a:r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Diperhatikan</a:t>
            </a:r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saat</a:t>
            </a:r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Perbaikan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2410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407EB68-69B5-4452-B142-8EDE32FC65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60" y="483605"/>
            <a:ext cx="5830604" cy="305940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D59A780-EBC6-4FDB-AE3A-944BABC36B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2" t="20892" r="10575" b="3975"/>
          <a:stretch/>
        </p:blipFill>
        <p:spPr>
          <a:xfrm>
            <a:off x="6019060" y="3706071"/>
            <a:ext cx="5880436" cy="289713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3C3AE5A3-D908-406B-AC7F-5F7B115B5056}"/>
              </a:ext>
            </a:extLst>
          </p:cNvPr>
          <p:cNvSpPr/>
          <p:nvPr/>
        </p:nvSpPr>
        <p:spPr>
          <a:xfrm>
            <a:off x="8959278" y="5926237"/>
            <a:ext cx="1988599" cy="676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rgbClr val="FF0000"/>
                </a:solidFill>
              </a:rPr>
              <a:t>Double sided tape </a:t>
            </a:r>
            <a:r>
              <a:rPr lang="en-US" altLang="zh-CN" dirty="0" err="1">
                <a:solidFill>
                  <a:srgbClr val="FF0000"/>
                </a:solidFill>
              </a:rPr>
              <a:t>sidik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 err="1">
                <a:solidFill>
                  <a:srgbClr val="FF0000"/>
                </a:solidFill>
              </a:rPr>
              <a:t>jari</a:t>
            </a:r>
            <a:r>
              <a:rPr lang="en-US" altLang="zh-CN" dirty="0">
                <a:solidFill>
                  <a:srgbClr val="FF0000"/>
                </a:solidFill>
              </a:rPr>
              <a:t> module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34B0BE2-1F86-4954-AA3B-7EDA8DCE1EC5}"/>
              </a:ext>
            </a:extLst>
          </p:cNvPr>
          <p:cNvSpPr txBox="1"/>
          <p:nvPr/>
        </p:nvSpPr>
        <p:spPr>
          <a:xfrm>
            <a:off x="544946" y="1011710"/>
            <a:ext cx="4909547" cy="63248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</a:pPr>
            <a:endParaRPr lang="en-US" altLang="zh-CN" sz="18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</a:rPr>
              <a:t>1. </a:t>
            </a:r>
            <a:r>
              <a:rPr lang="en-US" altLang="zh-CN" sz="1800" dirty="0" err="1">
                <a:solidFill>
                  <a:schemeClr val="bg1"/>
                </a:solidFill>
              </a:rPr>
              <a:t>Saat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mengganti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modul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sidik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jari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baru</a:t>
            </a:r>
            <a:r>
              <a:rPr lang="en-US" altLang="zh-CN" sz="1800" dirty="0">
                <a:solidFill>
                  <a:schemeClr val="bg1"/>
                </a:solidFill>
              </a:rPr>
              <a:t>, </a:t>
            </a:r>
            <a:r>
              <a:rPr lang="en-US" altLang="zh-CN" sz="1800" dirty="0" err="1">
                <a:solidFill>
                  <a:schemeClr val="bg1"/>
                </a:solidFill>
              </a:rPr>
              <a:t>teknisi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harus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memasang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lembaran</a:t>
            </a:r>
            <a:r>
              <a:rPr lang="en-US" altLang="zh-CN" sz="1800" dirty="0">
                <a:solidFill>
                  <a:schemeClr val="bg1"/>
                </a:solidFill>
              </a:rPr>
              <a:t> PET FPC </a:t>
            </a:r>
            <a:r>
              <a:rPr lang="en-US" altLang="zh-CN" sz="1800" dirty="0" err="1">
                <a:solidFill>
                  <a:schemeClr val="bg1"/>
                </a:solidFill>
              </a:rPr>
              <a:t>pelindung</a:t>
            </a:r>
            <a:r>
              <a:rPr lang="en-US" altLang="zh-CN" sz="1800" dirty="0">
                <a:solidFill>
                  <a:schemeClr val="bg1"/>
                </a:solidFill>
              </a:rPr>
              <a:t> (4883134) di </a:t>
            </a:r>
            <a:r>
              <a:rPr lang="en-US" altLang="zh-CN" sz="1800" dirty="0" err="1">
                <a:solidFill>
                  <a:schemeClr val="bg1"/>
                </a:solidFill>
              </a:rPr>
              <a:t>atas</a:t>
            </a:r>
            <a:r>
              <a:rPr lang="en-US" altLang="zh-CN" sz="1800" dirty="0">
                <a:solidFill>
                  <a:schemeClr val="bg1"/>
                </a:solidFill>
              </a:rPr>
              <a:t> FPC</a:t>
            </a:r>
            <a:r>
              <a:rPr lang="zh-CN" altLang="en-US" sz="1800" dirty="0">
                <a:solidFill>
                  <a:schemeClr val="bg1"/>
                </a:solidFill>
              </a:rPr>
              <a:t>；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endParaRPr lang="en-US" altLang="zh-CN" sz="18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</a:rPr>
              <a:t>2. </a:t>
            </a:r>
            <a:r>
              <a:rPr lang="en-US" altLang="zh-CN" sz="1800" dirty="0" err="1">
                <a:solidFill>
                  <a:schemeClr val="bg1"/>
                </a:solidFill>
              </a:rPr>
              <a:t>Fungsi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lembar</a:t>
            </a:r>
            <a:r>
              <a:rPr lang="en-US" altLang="zh-CN" sz="1800" dirty="0">
                <a:solidFill>
                  <a:schemeClr val="bg1"/>
                </a:solidFill>
              </a:rPr>
              <a:t> PET </a:t>
            </a:r>
            <a:r>
              <a:rPr lang="en-US" altLang="zh-CN" sz="1800" dirty="0" err="1">
                <a:solidFill>
                  <a:schemeClr val="bg1"/>
                </a:solidFill>
              </a:rPr>
              <a:t>pelindung</a:t>
            </a:r>
            <a:r>
              <a:rPr lang="en-US" altLang="zh-CN" sz="1800" dirty="0">
                <a:solidFill>
                  <a:schemeClr val="bg1"/>
                </a:solidFill>
              </a:rPr>
              <a:t> FPC </a:t>
            </a:r>
            <a:r>
              <a:rPr lang="en-US" altLang="zh-CN" sz="1800" dirty="0" err="1">
                <a:solidFill>
                  <a:schemeClr val="bg1"/>
                </a:solidFill>
              </a:rPr>
              <a:t>sidik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jari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tidak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akan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rusak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saat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bergesekan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dengan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titik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pendukung</a:t>
            </a:r>
            <a:r>
              <a:rPr lang="en-US" altLang="zh-CN" sz="1800" dirty="0">
                <a:solidFill>
                  <a:schemeClr val="bg1"/>
                </a:solidFill>
              </a:rPr>
              <a:t> FPC;</a:t>
            </a:r>
          </a:p>
          <a:p>
            <a:pPr algn="l">
              <a:lnSpc>
                <a:spcPct val="150000"/>
              </a:lnSpc>
            </a:pPr>
            <a:endParaRPr lang="en-US" sz="18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3.Saat </a:t>
            </a:r>
            <a:r>
              <a:rPr lang="en-US" sz="1800" dirty="0" err="1">
                <a:solidFill>
                  <a:schemeClr val="bg1"/>
                </a:solidFill>
              </a:rPr>
              <a:t>mengganti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modul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sidik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jari</a:t>
            </a:r>
            <a:r>
              <a:rPr lang="zh-CN" altLang="zh-CN" sz="1800" dirty="0">
                <a:solidFill>
                  <a:schemeClr val="bg1"/>
                </a:solidFill>
              </a:rPr>
              <a:t>，</a:t>
            </a:r>
            <a:r>
              <a:rPr lang="en-US" altLang="zh-CN" sz="1800" dirty="0">
                <a:solidFill>
                  <a:schemeClr val="bg1"/>
                </a:solidFill>
              </a:rPr>
              <a:t>double sided </a:t>
            </a:r>
            <a:r>
              <a:rPr lang="en-US" altLang="zh-CN" sz="1800" dirty="0" err="1">
                <a:solidFill>
                  <a:schemeClr val="bg1"/>
                </a:solidFill>
              </a:rPr>
              <a:t>modul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sidik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jari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harus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diganti</a:t>
            </a:r>
            <a:r>
              <a:rPr lang="zh-CN" altLang="zh-CN" sz="1800" dirty="0">
                <a:solidFill>
                  <a:schemeClr val="bg1"/>
                </a:solidFill>
              </a:rPr>
              <a:t>（4885298），</a:t>
            </a:r>
            <a:r>
              <a:rPr lang="en-US" altLang="zh-CN" sz="1800" dirty="0">
                <a:solidFill>
                  <a:schemeClr val="bg1"/>
                </a:solidFill>
              </a:rPr>
              <a:t>demi </a:t>
            </a:r>
            <a:r>
              <a:rPr lang="en-US" altLang="zh-CN" sz="1800" dirty="0" err="1">
                <a:solidFill>
                  <a:schemeClr val="bg1"/>
                </a:solidFill>
              </a:rPr>
              <a:t>mencegah</a:t>
            </a:r>
            <a:r>
              <a:rPr lang="en-US" altLang="zh-CN" sz="1800" dirty="0">
                <a:solidFill>
                  <a:schemeClr val="bg1"/>
                </a:solidFill>
              </a:rPr>
              <a:t> double sided </a:t>
            </a:r>
            <a:r>
              <a:rPr lang="en-US" altLang="zh-CN" sz="1800" dirty="0" err="1">
                <a:solidFill>
                  <a:schemeClr val="bg1"/>
                </a:solidFill>
              </a:rPr>
              <a:t>melekat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dengan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debu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dan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mengurangi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keefektifan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sidik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jari</a:t>
            </a:r>
            <a:r>
              <a:rPr lang="zh-CN" altLang="zh-CN" sz="1800" dirty="0">
                <a:solidFill>
                  <a:schemeClr val="bg1"/>
                </a:solidFill>
              </a:rPr>
              <a:t>。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algn="l">
              <a:lnSpc>
                <a:spcPct val="200000"/>
              </a:lnSpc>
            </a:pP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062FEDB-7FD3-4B54-B66D-85BE3CD1E974}"/>
              </a:ext>
            </a:extLst>
          </p:cNvPr>
          <p:cNvSpPr/>
          <p:nvPr/>
        </p:nvSpPr>
        <p:spPr>
          <a:xfrm>
            <a:off x="8812108" y="2063574"/>
            <a:ext cx="518323" cy="39130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43B923D-2B55-47FD-A619-BECE9D7B6D56}"/>
              </a:ext>
            </a:extLst>
          </p:cNvPr>
          <p:cNvSpPr/>
          <p:nvPr/>
        </p:nvSpPr>
        <p:spPr>
          <a:xfrm>
            <a:off x="9249878" y="2326511"/>
            <a:ext cx="1847303" cy="5734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accent1"/>
                </a:solidFill>
              </a:rPr>
              <a:t>FPC</a:t>
            </a:r>
            <a:r>
              <a:rPr lang="zh-CN" altLang="en-US" b="1" dirty="0">
                <a:solidFill>
                  <a:schemeClr val="accent1"/>
                </a:solidFill>
              </a:rPr>
              <a:t> </a:t>
            </a:r>
            <a:r>
              <a:rPr lang="en-US" altLang="zh-CN" b="1" dirty="0" err="1">
                <a:solidFill>
                  <a:schemeClr val="accent1"/>
                </a:solidFill>
              </a:rPr>
              <a:t>sidik</a:t>
            </a:r>
            <a:r>
              <a:rPr lang="en-US" altLang="zh-CN" b="1" dirty="0">
                <a:solidFill>
                  <a:schemeClr val="accent1"/>
                </a:solidFill>
              </a:rPr>
              <a:t> </a:t>
            </a:r>
            <a:r>
              <a:rPr lang="en-US" altLang="zh-CN" b="1" dirty="0" err="1">
                <a:solidFill>
                  <a:schemeClr val="accent1"/>
                </a:solidFill>
              </a:rPr>
              <a:t>jari</a:t>
            </a:r>
            <a:r>
              <a:rPr lang="zh-CN" altLang="en-US" b="1" dirty="0">
                <a:solidFill>
                  <a:schemeClr val="accent1"/>
                </a:solidFill>
              </a:rPr>
              <a:t> </a:t>
            </a:r>
            <a:r>
              <a:rPr lang="en-US" altLang="zh-CN" b="1" dirty="0">
                <a:solidFill>
                  <a:schemeClr val="accent1"/>
                </a:solidFill>
              </a:rPr>
              <a:t>module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pic>
        <p:nvPicPr>
          <p:cNvPr id="12" name="图形 11" descr="v 形箭头">
            <a:extLst>
              <a:ext uri="{FF2B5EF4-FFF2-40B4-BE49-F238E27FC236}">
                <a16:creationId xmlns:a16="http://schemas.microsoft.com/office/drawing/2014/main" id="{F546C73D-C460-44D5-81A5-1E446F8FA4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53725" y="146478"/>
            <a:ext cx="674255" cy="674255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5B3C1675-F19E-456F-9BAB-5B83FB732A98}"/>
              </a:ext>
            </a:extLst>
          </p:cNvPr>
          <p:cNvSpPr/>
          <p:nvPr/>
        </p:nvSpPr>
        <p:spPr>
          <a:xfrm>
            <a:off x="544946" y="244245"/>
            <a:ext cx="5376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Mengganti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Modul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Sidik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Jari</a:t>
            </a:r>
            <a:endParaRPr lang="en-US" altLang="zh-CN" sz="2800" dirty="0">
              <a:solidFill>
                <a:schemeClr val="accent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186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形 5" descr="v 形箭头">
            <a:extLst>
              <a:ext uri="{FF2B5EF4-FFF2-40B4-BE49-F238E27FC236}">
                <a16:creationId xmlns:a16="http://schemas.microsoft.com/office/drawing/2014/main" id="{A17FB5DE-5E47-4018-B732-79B3A7C7C5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53725" y="146478"/>
            <a:ext cx="674255" cy="67425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E47BFFA-832A-4626-ADEC-241FA9A00259}"/>
              </a:ext>
            </a:extLst>
          </p:cNvPr>
          <p:cNvSpPr/>
          <p:nvPr/>
        </p:nvSpPr>
        <p:spPr>
          <a:xfrm>
            <a:off x="544945" y="244245"/>
            <a:ext cx="74130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Mengganti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Komponen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Sidik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Jari</a:t>
            </a:r>
            <a:endParaRPr lang="en-US" altLang="zh-CN" sz="2800" dirty="0">
              <a:solidFill>
                <a:schemeClr val="accent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FB96951-2D2C-465D-BB1E-48E07546D4A1}"/>
              </a:ext>
            </a:extLst>
          </p:cNvPr>
          <p:cNvSpPr txBox="1"/>
          <p:nvPr/>
        </p:nvSpPr>
        <p:spPr>
          <a:xfrm>
            <a:off x="554885" y="2495806"/>
            <a:ext cx="4761488" cy="418191"/>
          </a:xfrm>
          <a:prstGeom prst="rect">
            <a:avLst/>
          </a:prstGeom>
          <a:noFill/>
          <a:ln>
            <a:noFill/>
            <a:prstDash val="dash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600" dirty="0" err="1">
                <a:solidFill>
                  <a:schemeClr val="bg1"/>
                </a:solidFill>
              </a:rPr>
              <a:t>Tabel</a:t>
            </a:r>
            <a:r>
              <a:rPr lang="en-US" altLang="zh-CN" sz="1600" dirty="0">
                <a:solidFill>
                  <a:schemeClr val="bg1"/>
                </a:solidFill>
              </a:rPr>
              <a:t> BOM</a:t>
            </a:r>
            <a:r>
              <a:rPr lang="zh-CN" altLang="en-US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</a:rPr>
              <a:t>:</a:t>
            </a: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0BFBCE03-3508-4D25-B541-FC4A01A29E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753799"/>
              </p:ext>
            </p:extLst>
          </p:nvPr>
        </p:nvGraphicFramePr>
        <p:xfrm>
          <a:off x="487429" y="3621056"/>
          <a:ext cx="466168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337">
                  <a:extLst>
                    <a:ext uri="{9D8B030D-6E8A-4147-A177-3AD203B41FA5}">
                      <a16:colId xmlns:a16="http://schemas.microsoft.com/office/drawing/2014/main" val="1844238947"/>
                    </a:ext>
                  </a:extLst>
                </a:gridCol>
                <a:gridCol w="727685">
                  <a:extLst>
                    <a:ext uri="{9D8B030D-6E8A-4147-A177-3AD203B41FA5}">
                      <a16:colId xmlns:a16="http://schemas.microsoft.com/office/drawing/2014/main" val="2356711203"/>
                    </a:ext>
                  </a:extLst>
                </a:gridCol>
                <a:gridCol w="1871216">
                  <a:extLst>
                    <a:ext uri="{9D8B030D-6E8A-4147-A177-3AD203B41FA5}">
                      <a16:colId xmlns:a16="http://schemas.microsoft.com/office/drawing/2014/main" val="3775103109"/>
                    </a:ext>
                  </a:extLst>
                </a:gridCol>
                <a:gridCol w="639192">
                  <a:extLst>
                    <a:ext uri="{9D8B030D-6E8A-4147-A177-3AD203B41FA5}">
                      <a16:colId xmlns:a16="http://schemas.microsoft.com/office/drawing/2014/main" val="4095221912"/>
                    </a:ext>
                  </a:extLst>
                </a:gridCol>
                <a:gridCol w="491254">
                  <a:extLst>
                    <a:ext uri="{9D8B030D-6E8A-4147-A177-3AD203B41FA5}">
                      <a16:colId xmlns:a16="http://schemas.microsoft.com/office/drawing/2014/main" val="114315102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Komponen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sidik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jari</a:t>
                      </a:r>
                      <a:endParaRPr lang="zh-CN" alt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9180953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altLang="zh-CN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 sensor </a:t>
                      </a:r>
                      <a:r>
                        <a:rPr lang="en-US" altLang="zh-CN" sz="1100" b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sidik</a:t>
                      </a:r>
                      <a:r>
                        <a:rPr lang="en-US" altLang="zh-CN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b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jari</a:t>
                      </a:r>
                      <a:endParaRPr lang="en-US" sz="11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PCS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1694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4885948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Lembar</a:t>
                      </a:r>
                      <a:r>
                        <a:rPr lang="en-US" altLang="zh-CN" sz="11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 </a:t>
                      </a:r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penyokong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sidik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jari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PCS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00899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4883134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Lembar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</a:t>
                      </a:r>
                      <a:r>
                        <a:rPr lang="zh-CN" altLang="en-US" sz="11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pelindung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FPC 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PCS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</a:rPr>
                        <a:t>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57955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4885298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Double</a:t>
                      </a:r>
                      <a:r>
                        <a:rPr lang="en-US" altLang="zh-CN" sz="11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sided </a:t>
                      </a:r>
                      <a:r>
                        <a:rPr lang="en-US" altLang="zh-CN" sz="1100" b="1" u="none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fingerpint</a:t>
                      </a:r>
                      <a:r>
                        <a:rPr lang="en-US" altLang="zh-CN" sz="11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module</a:t>
                      </a:r>
                      <a:endParaRPr lang="en-US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PCS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1" u="none" strike="noStrike" dirty="0">
                          <a:effectLst/>
                        </a:rPr>
                        <a:t>1</a:t>
                      </a:r>
                      <a:endParaRPr lang="en-US" altLang="zh-CN" sz="11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494695"/>
                  </a:ext>
                </a:extLst>
              </a:tr>
            </a:tbl>
          </a:graphicData>
        </a:graphic>
      </p:graphicFrame>
      <p:sp>
        <p:nvSpPr>
          <p:cNvPr id="13" name="矩形 12">
            <a:extLst>
              <a:ext uri="{FF2B5EF4-FFF2-40B4-BE49-F238E27FC236}">
                <a16:creationId xmlns:a16="http://schemas.microsoft.com/office/drawing/2014/main" id="{8CCE67B4-AD4A-4E14-9BB2-6EF37602D4D2}"/>
              </a:ext>
            </a:extLst>
          </p:cNvPr>
          <p:cNvSpPr/>
          <p:nvPr/>
        </p:nvSpPr>
        <p:spPr>
          <a:xfrm>
            <a:off x="5751576" y="1495236"/>
            <a:ext cx="60052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Material yang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salah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terpasang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pada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modul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fingerpint</a:t>
            </a:r>
            <a:r>
              <a:rPr lang="zh-CN" altLang="en-US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（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Warna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hitam</a:t>
            </a:r>
            <a:r>
              <a:rPr lang="zh-CN" altLang="en-US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）</a:t>
            </a:r>
            <a:endParaRPr lang="en-US" altLang="zh-CN" sz="1600" dirty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OPPOSans-S M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Teknisi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boleh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menggunakan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material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salah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seperti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pada</a:t>
            </a:r>
            <a:r>
              <a:rPr lang="en-US" altLang="zh-CN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gambar</a:t>
            </a:r>
            <a:r>
              <a:rPr lang="zh-CN" altLang="en-US" sz="16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。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Saat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memasangkan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modul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sidik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jari</a:t>
            </a:r>
            <a:r>
              <a:rPr lang="zh-CN" altLang="en-US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，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double sided tape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sidik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jari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harus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diganti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dengan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 yang </a:t>
            </a:r>
            <a:r>
              <a:rPr lang="en-US" altLang="zh-CN" sz="1600" b="1" dirty="0" err="1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baru</a:t>
            </a:r>
            <a:r>
              <a:rPr lang="zh-CN" altLang="en-US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（</a:t>
            </a:r>
            <a:r>
              <a:rPr lang="en-US" altLang="zh-CN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4885298)</a:t>
            </a:r>
            <a:r>
              <a:rPr lang="zh-CN" altLang="en-US" sz="1600" b="1" dirty="0">
                <a:solidFill>
                  <a:schemeClr val="accent1"/>
                </a:soli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rPr>
              <a:t>。</a:t>
            </a:r>
            <a:endParaRPr lang="en-US" altLang="zh-CN" sz="1600" b="1" dirty="0">
              <a:solidFill>
                <a:schemeClr val="accent1"/>
              </a:solidFill>
              <a:latin typeface="OPPOSans-S M" panose="00020600040101010101" charset="-122"/>
              <a:ea typeface="OPPOSans-S M" panose="00020600040101010101" charset="-122"/>
              <a:cs typeface="OPPOSans-S M" panose="00020600040101010101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9096FFF-1016-4D38-9EF0-9D7E90989BFF}"/>
              </a:ext>
            </a:extLst>
          </p:cNvPr>
          <p:cNvSpPr txBox="1"/>
          <p:nvPr/>
        </p:nvSpPr>
        <p:spPr>
          <a:xfrm>
            <a:off x="6655702" y="5672397"/>
            <a:ext cx="1686757" cy="338554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 fontAlgn="ctr"/>
            <a:r>
              <a:rPr lang="en-US" altLang="zh-CN" sz="1600" b="1" dirty="0">
                <a:solidFill>
                  <a:srgbClr val="FF0000"/>
                </a:solidFill>
              </a:rPr>
              <a:t>Material </a:t>
            </a:r>
            <a:r>
              <a:rPr lang="en-US" altLang="zh-CN" sz="1600" b="1" dirty="0" err="1">
                <a:solidFill>
                  <a:srgbClr val="FF0000"/>
                </a:solidFill>
              </a:rPr>
              <a:t>salah</a:t>
            </a:r>
            <a:endParaRPr lang="en-US" altLang="zh-CN" sz="1600" b="1" dirty="0">
              <a:solidFill>
                <a:srgbClr val="FF0000"/>
              </a:solidFill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BE2A7B46-7224-436F-BA4E-397F88C7E4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005" y="4019898"/>
            <a:ext cx="1838584" cy="148255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6E73BCC3-8FB7-499C-8BAA-228EBA7C418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6" t="7048" r="15583" b="6597"/>
          <a:stretch/>
        </p:blipFill>
        <p:spPr>
          <a:xfrm>
            <a:off x="9087099" y="4019898"/>
            <a:ext cx="1948372" cy="148255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B07A9F85-C71F-4C20-BE2B-4CFBCD505747}"/>
              </a:ext>
            </a:extLst>
          </p:cNvPr>
          <p:cNvSpPr txBox="1"/>
          <p:nvPr/>
        </p:nvSpPr>
        <p:spPr>
          <a:xfrm>
            <a:off x="8989819" y="5672397"/>
            <a:ext cx="2142932" cy="584775"/>
          </a:xfrm>
          <a:prstGeom prst="rect">
            <a:avLst/>
          </a:prstGeom>
          <a:noFill/>
          <a:ln w="31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 fontAlgn="ctr"/>
            <a:r>
              <a:rPr lang="en-US" altLang="zh-CN" sz="1600" b="1" dirty="0">
                <a:solidFill>
                  <a:srgbClr val="FF0000"/>
                </a:solidFill>
              </a:rPr>
              <a:t>Double-sided </a:t>
            </a:r>
            <a:r>
              <a:rPr lang="en-US" altLang="zh-CN" sz="1600" b="1" dirty="0" err="1">
                <a:solidFill>
                  <a:srgbClr val="FF0000"/>
                </a:solidFill>
              </a:rPr>
              <a:t>sidik</a:t>
            </a:r>
            <a:r>
              <a:rPr lang="en-US" altLang="zh-CN" sz="1600" b="1" dirty="0">
                <a:solidFill>
                  <a:srgbClr val="FF0000"/>
                </a:solidFill>
              </a:rPr>
              <a:t> </a:t>
            </a:r>
            <a:r>
              <a:rPr lang="en-US" altLang="zh-CN" sz="1600" b="1" dirty="0" err="1">
                <a:solidFill>
                  <a:srgbClr val="FF0000"/>
                </a:solidFill>
              </a:rPr>
              <a:t>jari</a:t>
            </a:r>
            <a:endParaRPr lang="en-US" altLang="zh-CN" sz="1600" b="1" dirty="0">
              <a:solidFill>
                <a:srgbClr val="FF0000"/>
              </a:solidFill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2E120599-AEB9-43BC-9B3B-96D80E33E7D9}"/>
              </a:ext>
            </a:extLst>
          </p:cNvPr>
          <p:cNvCxnSpPr>
            <a:cxnSpLocks/>
          </p:cNvCxnSpPr>
          <p:nvPr/>
        </p:nvCxnSpPr>
        <p:spPr>
          <a:xfrm>
            <a:off x="5571355" y="1275043"/>
            <a:ext cx="26681" cy="504252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17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22774" y="1705076"/>
            <a:ext cx="828286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defRPr/>
            </a:pPr>
            <a:endParaRPr lang="zh-CN" altLang="en-US" sz="4000" b="1" spc="1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endParaRP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80457099-6A20-4E07-AB76-DC247D078F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97733"/>
              </p:ext>
            </p:extLst>
          </p:nvPr>
        </p:nvGraphicFramePr>
        <p:xfrm>
          <a:off x="1768933" y="1869133"/>
          <a:ext cx="9563096" cy="4362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2019，OPPO 发布过的黑科技">
            <a:extLst>
              <a:ext uri="{FF2B5EF4-FFF2-40B4-BE49-F238E27FC236}">
                <a16:creationId xmlns:a16="http://schemas.microsoft.com/office/drawing/2014/main" id="{D2DDC568-48B8-4912-BD2E-DB42E734397F}"/>
              </a:ext>
            </a:extLst>
          </p:cNvPr>
          <p:cNvSpPr txBox="1"/>
          <p:nvPr/>
        </p:nvSpPr>
        <p:spPr>
          <a:xfrm>
            <a:off x="461641" y="523791"/>
            <a:ext cx="2614586" cy="555217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110000"/>
              </a:lnSpc>
              <a:defRPr sz="3200" spc="32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lvl1pPr>
          </a:lstStyle>
          <a:p>
            <a:r>
              <a:rPr lang="en-US" altLang="zh-CN" b="1" dirty="0" err="1"/>
              <a:t>Konten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59967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0912AED-DD3B-4B9A-BD59-5C7B8CD678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307" y="1593918"/>
            <a:ext cx="2116473" cy="470327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43994D1-2267-401F-8FCA-91C4DCEDEC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881" y="1593919"/>
            <a:ext cx="2116473" cy="4703273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A632555C-E7E0-4381-BEAC-44B80AE71E15}"/>
              </a:ext>
            </a:extLst>
          </p:cNvPr>
          <p:cNvSpPr/>
          <p:nvPr/>
        </p:nvSpPr>
        <p:spPr>
          <a:xfrm>
            <a:off x="1961965" y="2960985"/>
            <a:ext cx="1061815" cy="2444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278AA86A-9BC4-4BD3-9182-D4780F85CCCF}"/>
              </a:ext>
            </a:extLst>
          </p:cNvPr>
          <p:cNvSpPr/>
          <p:nvPr/>
        </p:nvSpPr>
        <p:spPr>
          <a:xfrm>
            <a:off x="2020546" y="4506867"/>
            <a:ext cx="851026" cy="2444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72B621F-F5F3-47DC-9698-218843702A06}"/>
              </a:ext>
            </a:extLst>
          </p:cNvPr>
          <p:cNvSpPr/>
          <p:nvPr/>
        </p:nvSpPr>
        <p:spPr>
          <a:xfrm>
            <a:off x="4739101" y="2940794"/>
            <a:ext cx="851026" cy="284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07898BA-9D03-4D1A-99ED-1B340EA26932}"/>
              </a:ext>
            </a:extLst>
          </p:cNvPr>
          <p:cNvSpPr/>
          <p:nvPr/>
        </p:nvSpPr>
        <p:spPr>
          <a:xfrm>
            <a:off x="4625266" y="4506867"/>
            <a:ext cx="964861" cy="284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551EBD2-D75B-4210-BF34-F1C3E2853679}"/>
              </a:ext>
            </a:extLst>
          </p:cNvPr>
          <p:cNvSpPr/>
          <p:nvPr/>
        </p:nvSpPr>
        <p:spPr>
          <a:xfrm>
            <a:off x="4183604" y="5617539"/>
            <a:ext cx="851026" cy="284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F907D81-05D4-4031-B09D-B9E2677946A3}"/>
              </a:ext>
            </a:extLst>
          </p:cNvPr>
          <p:cNvSpPr txBox="1"/>
          <p:nvPr/>
        </p:nvSpPr>
        <p:spPr>
          <a:xfrm>
            <a:off x="6300077" y="1000891"/>
            <a:ext cx="5374852" cy="461664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dirty="0"/>
              <a:t>1</a:t>
            </a:r>
            <a:r>
              <a:rPr lang="zh-CN" altLang="en-US" sz="2000" dirty="0"/>
              <a:t>、</a:t>
            </a:r>
            <a:r>
              <a:rPr lang="en-US" altLang="zh-CN" sz="2000" dirty="0"/>
              <a:t>*#899#&gt; </a:t>
            </a:r>
            <a:r>
              <a:rPr lang="en-US" altLang="zh-CN" sz="2000" dirty="0" err="1"/>
              <a:t>Pengujian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otomatis</a:t>
            </a:r>
            <a:endParaRPr lang="en-US" altLang="zh-CN" sz="2000" dirty="0"/>
          </a:p>
          <a:p>
            <a:pPr algn="l">
              <a:lnSpc>
                <a:spcPct val="100000"/>
              </a:lnSpc>
            </a:pPr>
            <a:r>
              <a:rPr lang="en-US" altLang="zh-CN" sz="2000" dirty="0"/>
              <a:t>2</a:t>
            </a:r>
            <a:r>
              <a:rPr lang="zh-CN" altLang="en-US" sz="2000" dirty="0"/>
              <a:t>、</a:t>
            </a:r>
            <a:r>
              <a:rPr lang="en-US" altLang="zh-CN" sz="2000" dirty="0"/>
              <a:t> *#899#&gt;</a:t>
            </a:r>
            <a:r>
              <a:rPr lang="en-US" altLang="zh-CN" sz="2000" dirty="0" err="1"/>
              <a:t>Pengujian</a:t>
            </a:r>
            <a:r>
              <a:rPr lang="en-US" altLang="zh-CN" sz="2000" dirty="0"/>
              <a:t> manual&gt;Device debugging&gt;</a:t>
            </a:r>
            <a:r>
              <a:rPr lang="en-US" altLang="zh-CN" sz="2000" dirty="0" err="1"/>
              <a:t>Pengujian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pengisian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daya</a:t>
            </a:r>
            <a:endParaRPr lang="en-US" altLang="zh-CN" sz="2000" dirty="0"/>
          </a:p>
          <a:p>
            <a:pPr algn="l">
              <a:lnSpc>
                <a:spcPct val="100000"/>
              </a:lnSpc>
            </a:pPr>
            <a:endParaRPr lang="en-US" altLang="zh-CN" sz="2400" dirty="0"/>
          </a:p>
          <a:p>
            <a:pPr algn="l">
              <a:lnSpc>
                <a:spcPct val="150000"/>
              </a:lnSpc>
            </a:pPr>
            <a:r>
              <a:rPr lang="en-US" altLang="zh-CN" sz="2000" dirty="0" err="1">
                <a:solidFill>
                  <a:schemeClr val="bg1"/>
                </a:solidFill>
              </a:rPr>
              <a:t>Saat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pengujian</a:t>
            </a:r>
            <a:r>
              <a:rPr lang="en-US" sz="2000" dirty="0" err="1">
                <a:solidFill>
                  <a:schemeClr val="bg1"/>
                </a:solidFill>
              </a:rPr>
              <a:t>“</a:t>
            </a:r>
            <a:r>
              <a:rPr lang="en-US" altLang="zh-CN" sz="2000" dirty="0" err="1">
                <a:solidFill>
                  <a:schemeClr val="bg1"/>
                </a:solidFill>
              </a:rPr>
              <a:t>Super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Vooc</a:t>
            </a:r>
            <a:r>
              <a:rPr lang="en-US" altLang="zh-CN" sz="2000" dirty="0">
                <a:solidFill>
                  <a:schemeClr val="bg1"/>
                </a:solidFill>
              </a:rPr>
              <a:t> Charger”</a:t>
            </a:r>
            <a:r>
              <a:rPr lang="zh-CN" altLang="en-US" sz="2000" dirty="0">
                <a:solidFill>
                  <a:schemeClr val="bg1"/>
                </a:solidFill>
              </a:rPr>
              <a:t>，</a:t>
            </a:r>
            <a:r>
              <a:rPr lang="en-US" altLang="zh-CN" sz="2000" dirty="0" err="1">
                <a:solidFill>
                  <a:schemeClr val="bg1"/>
                </a:solidFill>
              </a:rPr>
              <a:t>teknisi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harus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menggunakan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standar</a:t>
            </a:r>
            <a:r>
              <a:rPr lang="en-US" altLang="zh-CN" sz="2000" dirty="0">
                <a:solidFill>
                  <a:schemeClr val="bg1"/>
                </a:solidFill>
              </a:rPr>
              <a:t> adaptor</a:t>
            </a:r>
            <a:r>
              <a:rPr lang="zh-CN" altLang="en-US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(11V3A) </a:t>
            </a:r>
            <a:r>
              <a:rPr lang="en-US" altLang="zh-CN" sz="2000" dirty="0" err="1">
                <a:solidFill>
                  <a:schemeClr val="bg1"/>
                </a:solidFill>
              </a:rPr>
              <a:t>atau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Super </a:t>
            </a:r>
            <a:r>
              <a:rPr lang="en-US" altLang="zh-CN" sz="2000" dirty="0" err="1">
                <a:solidFill>
                  <a:srgbClr val="FF0000"/>
                </a:solidFill>
              </a:rPr>
              <a:t>Vooc</a:t>
            </a:r>
            <a:r>
              <a:rPr lang="en-US" altLang="zh-CN" sz="2000" dirty="0">
                <a:solidFill>
                  <a:srgbClr val="FF0000"/>
                </a:solidFill>
              </a:rPr>
              <a:t> Charger (6.5V10A / 10V5A)</a:t>
            </a:r>
            <a:r>
              <a:rPr lang="zh-CN" altLang="en-US" sz="2000" dirty="0">
                <a:solidFill>
                  <a:schemeClr val="bg1"/>
                </a:solidFill>
              </a:rPr>
              <a:t>。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dirty="0" err="1">
                <a:solidFill>
                  <a:schemeClr val="bg1"/>
                </a:solidFill>
              </a:rPr>
              <a:t>Jika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hasil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menunjukkan</a:t>
            </a:r>
            <a:r>
              <a:rPr lang="zh-CN" altLang="en-US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en-US" altLang="zh-CN" sz="2000" dirty="0" err="1">
                <a:solidFill>
                  <a:schemeClr val="bg1"/>
                </a:solidFill>
              </a:rPr>
              <a:t>PASS”menunjukkan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bahwa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fungsi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berjalan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baik</a:t>
            </a:r>
            <a:r>
              <a:rPr lang="zh-CN" altLang="en-US" sz="2000" dirty="0">
                <a:solidFill>
                  <a:schemeClr val="bg1"/>
                </a:solidFill>
              </a:rPr>
              <a:t>。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108538A-7A60-46C3-B1DC-78809593D83C}"/>
              </a:ext>
            </a:extLst>
          </p:cNvPr>
          <p:cNvSpPr/>
          <p:nvPr/>
        </p:nvSpPr>
        <p:spPr>
          <a:xfrm>
            <a:off x="89501" y="980636"/>
            <a:ext cx="37449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Pengujian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otomatis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dan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manual</a:t>
            </a:r>
            <a:endParaRPr lang="en-US" altLang="zh-CN" sz="20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pic>
        <p:nvPicPr>
          <p:cNvPr id="14" name="图形 13" descr="v 形箭头">
            <a:extLst>
              <a:ext uri="{FF2B5EF4-FFF2-40B4-BE49-F238E27FC236}">
                <a16:creationId xmlns:a16="http://schemas.microsoft.com/office/drawing/2014/main" id="{F22FA6A9-80A4-4647-930A-9AA3B82537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53725" y="146478"/>
            <a:ext cx="674255" cy="674255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0FC6F199-DDA2-4217-92D8-A220A445B098}"/>
              </a:ext>
            </a:extLst>
          </p:cNvPr>
          <p:cNvSpPr/>
          <p:nvPr/>
        </p:nvSpPr>
        <p:spPr>
          <a:xfrm>
            <a:off x="544946" y="244245"/>
            <a:ext cx="512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Super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Vooc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Charger</a:t>
            </a:r>
            <a:endParaRPr lang="en-US" altLang="zh-CN" sz="2800" dirty="0">
              <a:solidFill>
                <a:schemeClr val="accent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22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0912AED-DD3B-4B9A-BD59-5C7B8CD678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70" y="1426793"/>
            <a:ext cx="2116473" cy="470327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43994D1-2267-401F-8FCA-91C4DCEDEC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344" y="1426793"/>
            <a:ext cx="2116472" cy="4703273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A632555C-E7E0-4381-BEAC-44B80AE71E15}"/>
              </a:ext>
            </a:extLst>
          </p:cNvPr>
          <p:cNvSpPr/>
          <p:nvPr/>
        </p:nvSpPr>
        <p:spPr>
          <a:xfrm>
            <a:off x="2002734" y="2704276"/>
            <a:ext cx="846998" cy="2970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278AA86A-9BC4-4BD3-9182-D4780F85CCCF}"/>
              </a:ext>
            </a:extLst>
          </p:cNvPr>
          <p:cNvSpPr/>
          <p:nvPr/>
        </p:nvSpPr>
        <p:spPr>
          <a:xfrm>
            <a:off x="2002734" y="4278817"/>
            <a:ext cx="811487" cy="2444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72B621F-F5F3-47DC-9698-218843702A06}"/>
              </a:ext>
            </a:extLst>
          </p:cNvPr>
          <p:cNvSpPr/>
          <p:nvPr/>
        </p:nvSpPr>
        <p:spPr>
          <a:xfrm>
            <a:off x="4627314" y="2740585"/>
            <a:ext cx="851026" cy="260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07898BA-9D03-4D1A-99ED-1B340EA26932}"/>
              </a:ext>
            </a:extLst>
          </p:cNvPr>
          <p:cNvSpPr/>
          <p:nvPr/>
        </p:nvSpPr>
        <p:spPr>
          <a:xfrm>
            <a:off x="4627314" y="4278817"/>
            <a:ext cx="851027" cy="260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551EBD2-D75B-4210-BF34-F1C3E2853679}"/>
              </a:ext>
            </a:extLst>
          </p:cNvPr>
          <p:cNvSpPr/>
          <p:nvPr/>
        </p:nvSpPr>
        <p:spPr>
          <a:xfrm>
            <a:off x="4090067" y="5469901"/>
            <a:ext cx="851026" cy="260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F907D81-05D4-4031-B09D-B9E2677946A3}"/>
              </a:ext>
            </a:extLst>
          </p:cNvPr>
          <p:cNvSpPr txBox="1"/>
          <p:nvPr/>
        </p:nvSpPr>
        <p:spPr>
          <a:xfrm>
            <a:off x="6320844" y="1426793"/>
            <a:ext cx="5057386" cy="467820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</a:pPr>
            <a:endParaRPr lang="en-US" altLang="zh-CN" sz="2400" dirty="0"/>
          </a:p>
          <a:p>
            <a:pPr algn="l">
              <a:lnSpc>
                <a:spcPct val="100000"/>
              </a:lnSpc>
            </a:pPr>
            <a:r>
              <a:rPr lang="en-US" altLang="zh-CN" sz="2000" dirty="0"/>
              <a:t>*#899#&gt;</a:t>
            </a:r>
            <a:r>
              <a:rPr lang="en-US" altLang="zh-CN" sz="2000" dirty="0" err="1"/>
              <a:t>Pengujian</a:t>
            </a:r>
            <a:r>
              <a:rPr lang="en-US" altLang="zh-CN" sz="2000" dirty="0"/>
              <a:t> manual&gt;Device debugging&gt;Charge test</a:t>
            </a:r>
          </a:p>
          <a:p>
            <a:pPr algn="l">
              <a:lnSpc>
                <a:spcPct val="100000"/>
              </a:lnSpc>
            </a:pPr>
            <a:endParaRPr lang="en-US" altLang="zh-CN" sz="2400" dirty="0"/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Saat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pengujian“</a:t>
            </a:r>
            <a:r>
              <a:rPr lang="en-US" altLang="zh-CN" sz="2000" dirty="0" err="1">
                <a:solidFill>
                  <a:schemeClr val="bg1"/>
                </a:solidFill>
              </a:rPr>
              <a:t>Vooc</a:t>
            </a:r>
            <a:r>
              <a:rPr lang="en-US" altLang="zh-CN" sz="2000" dirty="0">
                <a:solidFill>
                  <a:schemeClr val="bg1"/>
                </a:solidFill>
              </a:rPr>
              <a:t> Charger”,</a:t>
            </a:r>
            <a:r>
              <a:rPr lang="en-US" altLang="zh-CN" sz="2000" dirty="0" err="1">
                <a:solidFill>
                  <a:schemeClr val="bg1"/>
                </a:solidFill>
              </a:rPr>
              <a:t>teknisi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harus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menggunakan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standar</a:t>
            </a:r>
            <a:r>
              <a:rPr lang="en-US" altLang="zh-CN" sz="2000" dirty="0">
                <a:solidFill>
                  <a:schemeClr val="bg1"/>
                </a:solidFill>
              </a:rPr>
              <a:t> adaptor </a:t>
            </a:r>
            <a:r>
              <a:rPr lang="en-US" altLang="zh-CN" sz="2000" dirty="0" err="1">
                <a:solidFill>
                  <a:schemeClr val="bg1"/>
                </a:solidFill>
              </a:rPr>
              <a:t>Vooc</a:t>
            </a:r>
            <a:r>
              <a:rPr lang="en-US" altLang="zh-CN" sz="2000" dirty="0">
                <a:solidFill>
                  <a:schemeClr val="bg1"/>
                </a:solidFill>
              </a:rPr>
              <a:t> Charger</a:t>
            </a:r>
            <a:r>
              <a:rPr lang="zh-CN" altLang="en-US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>
                <a:solidFill>
                  <a:srgbClr val="FF0000"/>
                </a:solidFill>
              </a:rPr>
              <a:t>(5V6A)</a:t>
            </a:r>
            <a:r>
              <a:rPr lang="zh-CN" altLang="en-US" sz="2000" dirty="0">
                <a:solidFill>
                  <a:schemeClr val="bg1"/>
                </a:solidFill>
              </a:rPr>
              <a:t>。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dirty="0" err="1">
                <a:solidFill>
                  <a:schemeClr val="bg1"/>
                </a:solidFill>
              </a:rPr>
              <a:t>Jika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hasil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menunjukkan</a:t>
            </a:r>
            <a:r>
              <a:rPr lang="zh-CN" altLang="en-US" sz="2000" dirty="0">
                <a:solidFill>
                  <a:schemeClr val="bg1"/>
                </a:solidFill>
              </a:rPr>
              <a:t> “</a:t>
            </a:r>
            <a:r>
              <a:rPr lang="en-US" altLang="zh-CN" sz="2000" dirty="0">
                <a:solidFill>
                  <a:schemeClr val="bg1"/>
                </a:solidFill>
              </a:rPr>
              <a:t>PASS” </a:t>
            </a:r>
            <a:r>
              <a:rPr lang="en-US" altLang="zh-CN" sz="2000" dirty="0" err="1">
                <a:solidFill>
                  <a:schemeClr val="bg1"/>
                </a:solidFill>
              </a:rPr>
              <a:t>menunjukkan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bahwa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fungsi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berjalan</a:t>
            </a:r>
            <a:r>
              <a:rPr lang="en-US" altLang="zh-CN" sz="2000" dirty="0">
                <a:solidFill>
                  <a:schemeClr val="bg1"/>
                </a:solidFill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</a:rPr>
              <a:t>baik</a:t>
            </a:r>
            <a:r>
              <a:rPr lang="zh-CN" altLang="en-US" sz="2000" dirty="0">
                <a:solidFill>
                  <a:schemeClr val="bg1"/>
                </a:solidFill>
              </a:rPr>
              <a:t>。</a:t>
            </a:r>
          </a:p>
          <a:p>
            <a:pPr algn="l">
              <a:lnSpc>
                <a:spcPct val="150000"/>
              </a:lnSpc>
            </a:pP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F0709F7-4A00-43F6-AB45-314A8CEE612E}"/>
              </a:ext>
            </a:extLst>
          </p:cNvPr>
          <p:cNvSpPr/>
          <p:nvPr/>
        </p:nvSpPr>
        <p:spPr>
          <a:xfrm>
            <a:off x="169298" y="922929"/>
            <a:ext cx="2194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0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Pengujian</a:t>
            </a:r>
            <a:r>
              <a:rPr lang="en-US" altLang="zh-CN" sz="20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manual</a:t>
            </a:r>
          </a:p>
        </p:txBody>
      </p:sp>
      <p:pic>
        <p:nvPicPr>
          <p:cNvPr id="21" name="图形 20" descr="v 形箭头">
            <a:extLst>
              <a:ext uri="{FF2B5EF4-FFF2-40B4-BE49-F238E27FC236}">
                <a16:creationId xmlns:a16="http://schemas.microsoft.com/office/drawing/2014/main" id="{FC98C8CE-A919-4233-8717-398A06BD86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53725" y="146478"/>
            <a:ext cx="674255" cy="674255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32DE09BD-FF9E-4741-AA95-158D5F7A8D49}"/>
              </a:ext>
            </a:extLst>
          </p:cNvPr>
          <p:cNvSpPr/>
          <p:nvPr/>
        </p:nvSpPr>
        <p:spPr>
          <a:xfrm>
            <a:off x="544946" y="244245"/>
            <a:ext cx="512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Vooc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Charger</a:t>
            </a:r>
            <a:endParaRPr lang="en-US" altLang="zh-CN" sz="2800" dirty="0">
              <a:solidFill>
                <a:schemeClr val="accent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646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22774" y="1705076"/>
            <a:ext cx="828286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defRPr/>
            </a:pPr>
            <a:endParaRPr lang="zh-CN" altLang="en-US" sz="4000" b="1" spc="1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endParaRPr>
          </a:p>
        </p:txBody>
      </p:sp>
      <p:pic>
        <p:nvPicPr>
          <p:cNvPr id="4" name="图形 3" descr="问题">
            <a:extLst>
              <a:ext uri="{FF2B5EF4-FFF2-40B4-BE49-F238E27FC236}">
                <a16:creationId xmlns:a16="http://schemas.microsoft.com/office/drawing/2014/main" id="{EDA5771C-62BC-411E-8A03-31CC3EAC5B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4594" y="2638793"/>
            <a:ext cx="923180" cy="9144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E2B2FC0-E982-4074-9FC3-2742B0421DF1}"/>
              </a:ext>
            </a:extLst>
          </p:cNvPr>
          <p:cNvSpPr/>
          <p:nvPr/>
        </p:nvSpPr>
        <p:spPr>
          <a:xfrm>
            <a:off x="5346728" y="2783752"/>
            <a:ext cx="21549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FAQ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21969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3EF50F81-CADF-4146-90B2-5DC828C96BFF}"/>
              </a:ext>
            </a:extLst>
          </p:cNvPr>
          <p:cNvSpPr txBox="1"/>
          <p:nvPr/>
        </p:nvSpPr>
        <p:spPr>
          <a:xfrm>
            <a:off x="544946" y="733062"/>
            <a:ext cx="7597222" cy="5986254"/>
          </a:xfrm>
          <a:prstGeom prst="rect">
            <a:avLst/>
          </a:prstGeom>
          <a:noFill/>
          <a:ln w="3175">
            <a:noFill/>
            <a:prstDash val="dash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 err="1"/>
              <a:t>Masalah</a:t>
            </a:r>
            <a:r>
              <a:rPr lang="zh-CN" altLang="en-US" sz="2000" dirty="0"/>
              <a:t>：</a:t>
            </a:r>
            <a:endParaRPr lang="en-US" altLang="zh-CN" sz="2000" dirty="0"/>
          </a:p>
          <a:p>
            <a:pPr algn="l">
              <a:lnSpc>
                <a:spcPct val="150000"/>
              </a:lnSpc>
            </a:pPr>
            <a:r>
              <a:rPr lang="en-US" altLang="zh-CN" sz="1800" dirty="0" err="1">
                <a:solidFill>
                  <a:schemeClr val="bg1"/>
                </a:solidFill>
              </a:rPr>
              <a:t>Kecepatan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mengambil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gambar</a:t>
            </a:r>
            <a:r>
              <a:rPr lang="en-US" altLang="zh-CN" sz="1800" dirty="0">
                <a:solidFill>
                  <a:schemeClr val="bg1"/>
                </a:solidFill>
              </a:rPr>
              <a:t> pada mode</a:t>
            </a:r>
            <a:r>
              <a:rPr lang="zh-CN" altLang="en-US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>
                <a:solidFill>
                  <a:schemeClr val="bg1"/>
                </a:solidFill>
              </a:rPr>
              <a:t>48 MP/super clear image</a:t>
            </a:r>
            <a:r>
              <a:rPr lang="zh-CN" altLang="en-US" sz="1800" dirty="0">
                <a:solidFill>
                  <a:schemeClr val="bg1"/>
                </a:solidFill>
              </a:rPr>
              <a:t>。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/>
              <a:t>Model yang </a:t>
            </a:r>
            <a:r>
              <a:rPr lang="en-US" altLang="zh-CN" sz="2000" dirty="0" err="1"/>
              <a:t>terlibat</a:t>
            </a:r>
            <a:r>
              <a:rPr lang="zh-CN" altLang="en-US" sz="2000" dirty="0"/>
              <a:t>：</a:t>
            </a:r>
            <a:endParaRPr lang="en-US" altLang="zh-CN" sz="2000" dirty="0"/>
          </a:p>
          <a:p>
            <a:pPr algn="l"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</a:rPr>
              <a:t>OPPO F19/OPPO A74</a:t>
            </a:r>
            <a:r>
              <a:rPr lang="zh-CN" altLang="en-US" sz="1800" b="1" dirty="0">
                <a:solidFill>
                  <a:srgbClr val="FF0000"/>
                </a:solidFill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</a:rPr>
              <a:t>Varian 4GB+128GB</a:t>
            </a:r>
            <a:r>
              <a:rPr lang="zh-CN" altLang="en-US" sz="1800" b="1" dirty="0">
                <a:solidFill>
                  <a:srgbClr val="FF0000"/>
                </a:solidFill>
              </a:rPr>
              <a:t>）</a:t>
            </a:r>
            <a:endParaRPr lang="en-US" sz="1800" dirty="0">
              <a:solidFill>
                <a:schemeClr val="bg1"/>
              </a:solidFill>
            </a:endParaRPr>
          </a:p>
          <a:p>
            <a:pPr algn="l">
              <a:lnSpc>
                <a:spcPct val="100000"/>
              </a:lnSpc>
            </a:pPr>
            <a:endParaRPr lang="en-US" sz="2000" dirty="0"/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 err="1"/>
              <a:t>Referensi</a:t>
            </a:r>
            <a:r>
              <a:rPr lang="zh-CN" altLang="en-US" sz="2000" dirty="0"/>
              <a:t>：</a:t>
            </a:r>
            <a:endParaRPr lang="en-US" altLang="zh-CN" sz="2000" dirty="0"/>
          </a:p>
          <a:p>
            <a:pPr algn="l">
              <a:lnSpc>
                <a:spcPct val="150000"/>
              </a:lnSpc>
            </a:pPr>
            <a:r>
              <a:rPr lang="en-US" altLang="zh-CN" sz="1800" dirty="0" err="1">
                <a:solidFill>
                  <a:schemeClr val="bg1"/>
                </a:solidFill>
              </a:rPr>
              <a:t>Karena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keterbatasan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kapasitas</a:t>
            </a:r>
            <a:r>
              <a:rPr lang="en-US" altLang="zh-CN" sz="1800" dirty="0">
                <a:solidFill>
                  <a:schemeClr val="bg1"/>
                </a:solidFill>
              </a:rPr>
              <a:t> 4GB+128GB</a:t>
            </a:r>
            <a:r>
              <a:rPr lang="zh-CN" altLang="en-US" sz="1800" dirty="0">
                <a:solidFill>
                  <a:schemeClr val="bg1"/>
                </a:solidFill>
              </a:rPr>
              <a:t>，</a:t>
            </a:r>
            <a:r>
              <a:rPr lang="en-US" altLang="zh-CN" sz="1800" dirty="0">
                <a:solidFill>
                  <a:schemeClr val="bg1"/>
                </a:solidFill>
              </a:rPr>
              <a:t>mode 48 MP/super clear image </a:t>
            </a:r>
            <a:r>
              <a:rPr lang="en-US" altLang="zh-CN" sz="1800" dirty="0" err="1">
                <a:solidFill>
                  <a:schemeClr val="bg1"/>
                </a:solidFill>
              </a:rPr>
              <a:t>tidak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mendukung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pengambilan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gambar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kilat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dan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akan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ada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animasi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lingkaran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pada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foto</a:t>
            </a:r>
            <a:r>
              <a:rPr lang="en-US" altLang="zh-CN" sz="1800" dirty="0">
                <a:solidFill>
                  <a:schemeClr val="bg1"/>
                </a:solidFill>
              </a:rPr>
              <a:t> yang </a:t>
            </a:r>
            <a:r>
              <a:rPr lang="en-US" altLang="zh-CN" sz="1800" dirty="0" err="1">
                <a:solidFill>
                  <a:schemeClr val="bg1"/>
                </a:solidFill>
              </a:rPr>
              <a:t>diambil</a:t>
            </a:r>
            <a:r>
              <a:rPr lang="zh-CN" altLang="en-US" sz="1800" dirty="0">
                <a:solidFill>
                  <a:schemeClr val="bg1"/>
                </a:solidFill>
              </a:rPr>
              <a:t>，</a:t>
            </a:r>
            <a:r>
              <a:rPr lang="en-US" altLang="zh-CN" sz="1800" dirty="0" err="1">
                <a:solidFill>
                  <a:schemeClr val="bg1"/>
                </a:solidFill>
              </a:rPr>
              <a:t>diperlukan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sedikit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waktu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pemrosesan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untuk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meningkatkan</a:t>
            </a:r>
            <a:r>
              <a:rPr lang="en-US" altLang="zh-CN" sz="1800" dirty="0">
                <a:solidFill>
                  <a:schemeClr val="bg1"/>
                </a:solidFill>
              </a:rPr>
              <a:t> detail </a:t>
            </a:r>
            <a:r>
              <a:rPr lang="en-US" altLang="zh-CN" sz="1800" dirty="0" err="1">
                <a:solidFill>
                  <a:schemeClr val="bg1"/>
                </a:solidFill>
              </a:rPr>
              <a:t>foto</a:t>
            </a:r>
            <a:r>
              <a:rPr lang="zh-CN" altLang="en-US" sz="1800" dirty="0">
                <a:solidFill>
                  <a:schemeClr val="bg1"/>
                </a:solidFill>
              </a:rPr>
              <a:t>，</a:t>
            </a:r>
            <a:r>
              <a:rPr lang="en-US" altLang="zh-CN" sz="1800" dirty="0" err="1">
                <a:solidFill>
                  <a:schemeClr val="bg1"/>
                </a:solidFill>
              </a:rPr>
              <a:t>disarankan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menunggu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sedikit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waktu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sebelum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mengambil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foto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lagi</a:t>
            </a:r>
            <a:r>
              <a:rPr lang="zh-CN" altLang="en-US" sz="1800" dirty="0">
                <a:solidFill>
                  <a:schemeClr val="bg1"/>
                </a:solidFill>
              </a:rPr>
              <a:t>，</a:t>
            </a:r>
            <a:r>
              <a:rPr lang="en-US" altLang="zh-CN" sz="1800" dirty="0" err="1">
                <a:solidFill>
                  <a:schemeClr val="bg1"/>
                </a:solidFill>
              </a:rPr>
              <a:t>mohon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pengertian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atas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ketidaknyamanan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</a:rPr>
              <a:t>Anda</a:t>
            </a:r>
            <a:r>
              <a:rPr lang="zh-CN" altLang="en-US" sz="1800" dirty="0">
                <a:solidFill>
                  <a:schemeClr val="bg1"/>
                </a:solidFill>
              </a:rPr>
              <a:t>。</a:t>
            </a:r>
            <a:endParaRPr sz="1800" dirty="0">
              <a:solidFill>
                <a:schemeClr val="bg1"/>
              </a:solidFill>
            </a:endParaRPr>
          </a:p>
        </p:txBody>
      </p:sp>
      <p:pic>
        <p:nvPicPr>
          <p:cNvPr id="8" name="4+128使用48M、超清画质拍照慢">
            <a:hlinkClick r:id="" action="ppaction://media"/>
            <a:extLst>
              <a:ext uri="{FF2B5EF4-FFF2-40B4-BE49-F238E27FC236}">
                <a16:creationId xmlns:a16="http://schemas.microsoft.com/office/drawing/2014/main" id="{563C4280-B46A-4014-BFF7-F8512A8555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87114" y="595165"/>
            <a:ext cx="2649381" cy="5887513"/>
          </a:xfrm>
          <a:prstGeom prst="rect">
            <a:avLst/>
          </a:prstGeom>
        </p:spPr>
      </p:pic>
      <p:pic>
        <p:nvPicPr>
          <p:cNvPr id="20" name="图形 19" descr="v 形箭头">
            <a:extLst>
              <a:ext uri="{FF2B5EF4-FFF2-40B4-BE49-F238E27FC236}">
                <a16:creationId xmlns:a16="http://schemas.microsoft.com/office/drawing/2014/main" id="{E7A6EF4F-AA35-49DE-B985-404EDB861E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-53725" y="-79090"/>
            <a:ext cx="674255" cy="674255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00373470-591A-4701-9381-F6D7E9C3D865}"/>
              </a:ext>
            </a:extLst>
          </p:cNvPr>
          <p:cNvSpPr/>
          <p:nvPr/>
        </p:nvSpPr>
        <p:spPr>
          <a:xfrm>
            <a:off x="544946" y="71945"/>
            <a:ext cx="57905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48MP/Super Clear Image</a:t>
            </a:r>
          </a:p>
        </p:txBody>
      </p:sp>
    </p:spTree>
    <p:extLst>
      <p:ext uri="{BB962C8B-B14F-4D97-AF65-F5344CB8AC3E}">
        <p14:creationId xmlns:p14="http://schemas.microsoft.com/office/powerpoint/2010/main" val="151754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3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形 4" descr="问题">
            <a:extLst>
              <a:ext uri="{FF2B5EF4-FFF2-40B4-BE49-F238E27FC236}">
                <a16:creationId xmlns:a16="http://schemas.microsoft.com/office/drawing/2014/main" id="{A78CEB31-90CE-4FCE-ADA0-EDD194E91E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0183" y="760949"/>
            <a:ext cx="685800" cy="685800"/>
          </a:xfrm>
          <a:prstGeom prst="rect">
            <a:avLst/>
          </a:prstGeom>
        </p:spPr>
      </p:pic>
      <p:sp>
        <p:nvSpPr>
          <p:cNvPr id="6" name="对话气泡: 圆角矩形 5">
            <a:extLst>
              <a:ext uri="{FF2B5EF4-FFF2-40B4-BE49-F238E27FC236}">
                <a16:creationId xmlns:a16="http://schemas.microsoft.com/office/drawing/2014/main" id="{C7393C54-FD89-423B-88FB-D4D0EB904036}"/>
              </a:ext>
            </a:extLst>
          </p:cNvPr>
          <p:cNvSpPr/>
          <p:nvPr/>
        </p:nvSpPr>
        <p:spPr>
          <a:xfrm>
            <a:off x="1230747" y="1103849"/>
            <a:ext cx="4539432" cy="685800"/>
          </a:xfrm>
          <a:prstGeom prst="wedgeRoundRectCallout">
            <a:avLst>
              <a:gd name="adj1" fmla="val -55931"/>
              <a:gd name="adj2" fmla="val -54010"/>
              <a:gd name="adj3" fmla="val 16667"/>
            </a:avLst>
          </a:prstGeom>
          <a:noFill/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ponsel</a:t>
            </a:r>
            <a:r>
              <a:rPr lang="en-US" dirty="0"/>
              <a:t> </a:t>
            </a:r>
            <a:r>
              <a:rPr lang="en-US" dirty="0" err="1"/>
              <a:t>dimatikan</a:t>
            </a:r>
            <a:r>
              <a:rPr lang="en-US" dirty="0"/>
              <a:t>, </a:t>
            </a:r>
            <a:r>
              <a:rPr lang="en-US" dirty="0" err="1"/>
              <a:t>ponsel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otomatis</a:t>
            </a:r>
            <a:r>
              <a:rPr lang="en-US" dirty="0"/>
              <a:t> </a:t>
            </a:r>
            <a:r>
              <a:rPr lang="en-US" dirty="0" err="1"/>
              <a:t>menyala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mengisi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. </a:t>
            </a:r>
            <a:endParaRPr lang="zh-CN" altLang="en-US" dirty="0"/>
          </a:p>
        </p:txBody>
      </p:sp>
      <p:pic>
        <p:nvPicPr>
          <p:cNvPr id="8" name="图形 7" descr="呼叫中心">
            <a:extLst>
              <a:ext uri="{FF2B5EF4-FFF2-40B4-BE49-F238E27FC236}">
                <a16:creationId xmlns:a16="http://schemas.microsoft.com/office/drawing/2014/main" id="{F58C14AA-67BE-42B0-82AC-0FE508068A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96781" y="2205180"/>
            <a:ext cx="549564" cy="549564"/>
          </a:xfrm>
          <a:prstGeom prst="rect">
            <a:avLst/>
          </a:prstGeom>
        </p:spPr>
      </p:pic>
      <p:sp>
        <p:nvSpPr>
          <p:cNvPr id="9" name="对话气泡: 圆角矩形 8">
            <a:extLst>
              <a:ext uri="{FF2B5EF4-FFF2-40B4-BE49-F238E27FC236}">
                <a16:creationId xmlns:a16="http://schemas.microsoft.com/office/drawing/2014/main" id="{A8A0047F-11DF-4E97-8EE7-0F8680E8A8F7}"/>
              </a:ext>
            </a:extLst>
          </p:cNvPr>
          <p:cNvSpPr/>
          <p:nvPr/>
        </p:nvSpPr>
        <p:spPr>
          <a:xfrm>
            <a:off x="1873188" y="2539014"/>
            <a:ext cx="8499247" cy="2716568"/>
          </a:xfrm>
          <a:prstGeom prst="wedgeRoundRectCallout">
            <a:avLst>
              <a:gd name="adj1" fmla="val 58352"/>
              <a:gd name="adj2" fmla="val -49853"/>
              <a:gd name="adj3" fmla="val 16667"/>
            </a:avLst>
          </a:prstGeom>
          <a:noFill/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600" dirty="0" err="1"/>
              <a:t>Skrip</a:t>
            </a:r>
            <a:r>
              <a:rPr lang="en-US" sz="1600" dirty="0"/>
              <a:t> : Halo,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mencegah</a:t>
            </a:r>
            <a:r>
              <a:rPr lang="en-US" sz="1600" dirty="0"/>
              <a:t> </a:t>
            </a:r>
            <a:r>
              <a:rPr lang="en-US" sz="1600" dirty="0" err="1"/>
              <a:t>Anda</a:t>
            </a:r>
            <a:r>
              <a:rPr lang="en-US" sz="1600" dirty="0"/>
              <a:t> </a:t>
            </a:r>
            <a:r>
              <a:rPr lang="en-US" sz="1600" dirty="0" err="1"/>
              <a:t>kehilangan</a:t>
            </a:r>
            <a:r>
              <a:rPr lang="en-US" sz="1600" dirty="0"/>
              <a:t> </a:t>
            </a:r>
            <a:r>
              <a:rPr lang="en-US" sz="1600" dirty="0" err="1"/>
              <a:t>informasi</a:t>
            </a:r>
            <a:r>
              <a:rPr lang="en-US" sz="1600" dirty="0"/>
              <a:t> </a:t>
            </a:r>
            <a:r>
              <a:rPr lang="en-US" sz="1600" dirty="0" err="1"/>
              <a:t>penting</a:t>
            </a:r>
            <a:r>
              <a:rPr lang="en-US" sz="1600" dirty="0"/>
              <a:t> (</a:t>
            </a:r>
            <a:r>
              <a:rPr lang="en-US" sz="1600" dirty="0" err="1"/>
              <a:t>seperti</a:t>
            </a:r>
            <a:r>
              <a:rPr lang="en-US" sz="1600" dirty="0"/>
              <a:t> </a:t>
            </a:r>
            <a:r>
              <a:rPr lang="en-US" sz="1600" dirty="0" err="1"/>
              <a:t>panggilan</a:t>
            </a:r>
            <a:r>
              <a:rPr lang="en-US" sz="1600" dirty="0"/>
              <a:t> </a:t>
            </a:r>
            <a:r>
              <a:rPr lang="en-US" sz="1600" dirty="0" err="1"/>
              <a:t>telepon</a:t>
            </a:r>
            <a:r>
              <a:rPr lang="en-US" sz="1600" dirty="0"/>
              <a:t>, </a:t>
            </a:r>
            <a:r>
              <a:rPr lang="en-US" sz="1600" dirty="0" err="1"/>
              <a:t>WeChat</a:t>
            </a:r>
            <a:r>
              <a:rPr lang="en-US" sz="1600" dirty="0"/>
              <a:t>, </a:t>
            </a:r>
            <a:r>
              <a:rPr lang="en-US" sz="1600" dirty="0" err="1"/>
              <a:t>dll</a:t>
            </a:r>
            <a:r>
              <a:rPr lang="en-US" sz="1600" dirty="0"/>
              <a:t>), kami </a:t>
            </a:r>
            <a:r>
              <a:rPr lang="en-US" sz="1600" dirty="0" err="1"/>
              <a:t>telah</a:t>
            </a:r>
            <a:r>
              <a:rPr lang="en-US" sz="1600" dirty="0"/>
              <a:t> </a:t>
            </a:r>
            <a:r>
              <a:rPr lang="en-US" sz="1600" dirty="0" err="1"/>
              <a:t>merancang</a:t>
            </a:r>
            <a:r>
              <a:rPr lang="en-US" sz="1600" dirty="0"/>
              <a:t> </a:t>
            </a:r>
            <a:r>
              <a:rPr lang="en-US" sz="1600" dirty="0" err="1"/>
              <a:t>mekanisme</a:t>
            </a:r>
            <a:r>
              <a:rPr lang="en-US" sz="1600" dirty="0"/>
              <a:t> </a:t>
            </a:r>
            <a:r>
              <a:rPr lang="en-US" sz="1600" dirty="0" err="1"/>
              <a:t>pengisian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 </a:t>
            </a:r>
            <a:r>
              <a:rPr lang="en-US" sz="1600" dirty="0" err="1"/>
              <a:t>otomatis</a:t>
            </a:r>
            <a:r>
              <a:rPr lang="en-US" sz="1600" dirty="0"/>
              <a:t>. </a:t>
            </a:r>
            <a:r>
              <a:rPr lang="en-US" sz="1600" dirty="0" err="1"/>
              <a:t>Ketika</a:t>
            </a:r>
            <a:r>
              <a:rPr lang="en-US" sz="1600" dirty="0"/>
              <a:t> </a:t>
            </a:r>
            <a:r>
              <a:rPr lang="en-US" sz="1600" dirty="0" err="1"/>
              <a:t>Anda</a:t>
            </a:r>
            <a:r>
              <a:rPr lang="en-US" sz="1600" dirty="0"/>
              <a:t> </a:t>
            </a:r>
            <a:r>
              <a:rPr lang="en-US" sz="1600" dirty="0" err="1"/>
              <a:t>mencolokkan</a:t>
            </a:r>
            <a:r>
              <a:rPr lang="en-US" sz="1600" dirty="0"/>
              <a:t> </a:t>
            </a:r>
            <a:r>
              <a:rPr lang="en-US" sz="1600" dirty="0" err="1"/>
              <a:t>pengisi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mengisi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 </a:t>
            </a:r>
            <a:r>
              <a:rPr lang="en-US" sz="1600" dirty="0" err="1"/>
              <a:t>saat</a:t>
            </a:r>
            <a:r>
              <a:rPr lang="en-US" sz="1600" dirty="0"/>
              <a:t> </a:t>
            </a:r>
            <a:r>
              <a:rPr lang="en-US" sz="1600" dirty="0" err="1"/>
              <a:t>ponsel</a:t>
            </a:r>
            <a:r>
              <a:rPr lang="en-US" sz="1600" dirty="0"/>
              <a:t> </a:t>
            </a:r>
            <a:r>
              <a:rPr lang="en-US" sz="1600" dirty="0" err="1"/>
              <a:t>mati</a:t>
            </a:r>
            <a:r>
              <a:rPr lang="en-US" sz="1600" dirty="0"/>
              <a:t>, </a:t>
            </a:r>
            <a:r>
              <a:rPr lang="en-US" sz="1600" dirty="0" err="1"/>
              <a:t>jika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 </a:t>
            </a:r>
            <a:r>
              <a:rPr lang="en-US" sz="1600" dirty="0" err="1"/>
              <a:t>ponsel</a:t>
            </a:r>
            <a:r>
              <a:rPr lang="en-US" sz="1600" dirty="0"/>
              <a:t> </a:t>
            </a:r>
            <a:r>
              <a:rPr lang="en-US" sz="1600" dirty="0" err="1"/>
              <a:t>memenuhi</a:t>
            </a:r>
            <a:r>
              <a:rPr lang="en-US" sz="1600" dirty="0"/>
              <a:t> </a:t>
            </a:r>
            <a:r>
              <a:rPr lang="en-US" sz="1600" dirty="0" err="1"/>
              <a:t>kondisi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 (</a:t>
            </a:r>
            <a:r>
              <a:rPr lang="en-US" sz="1600" dirty="0" err="1"/>
              <a:t>daya</a:t>
            </a:r>
            <a:r>
              <a:rPr lang="en-US" sz="1600" dirty="0"/>
              <a:t> </a:t>
            </a:r>
            <a:r>
              <a:rPr lang="en-US" sz="1600" dirty="0" err="1"/>
              <a:t>mencapai</a:t>
            </a:r>
            <a:r>
              <a:rPr lang="en-US" sz="1600" dirty="0"/>
              <a:t> 2% - 3%), </a:t>
            </a:r>
            <a:r>
              <a:rPr lang="en-US" sz="1600" dirty="0" err="1"/>
              <a:t>ponsel</a:t>
            </a:r>
            <a:r>
              <a:rPr lang="en-US" sz="1600" dirty="0"/>
              <a:t> </a:t>
            </a:r>
            <a:r>
              <a:rPr lang="en-US" sz="1600" dirty="0" err="1"/>
              <a:t>secara</a:t>
            </a:r>
            <a:r>
              <a:rPr lang="en-US" sz="1600" dirty="0"/>
              <a:t> </a:t>
            </a:r>
            <a:r>
              <a:rPr lang="en-US" sz="1600" dirty="0" err="1"/>
              <a:t>otomatis</a:t>
            </a:r>
            <a:r>
              <a:rPr lang="en-US" sz="1600" dirty="0"/>
              <a:t> </a:t>
            </a:r>
            <a:r>
              <a:rPr lang="en-US" sz="1600" dirty="0" err="1"/>
              <a:t>akan</a:t>
            </a:r>
            <a:r>
              <a:rPr lang="en-US" sz="1600" dirty="0"/>
              <a:t> </a:t>
            </a:r>
            <a:r>
              <a:rPr lang="en-US" sz="1600" dirty="0" err="1"/>
              <a:t>hidup</a:t>
            </a:r>
            <a:r>
              <a:rPr lang="en-US" sz="1600" dirty="0"/>
              <a:t>. </a:t>
            </a:r>
            <a:r>
              <a:rPr lang="en-US" sz="1600" dirty="0" err="1"/>
              <a:t>Jika</a:t>
            </a:r>
            <a:r>
              <a:rPr lang="en-US" sz="1600" dirty="0"/>
              <a:t> </a:t>
            </a:r>
            <a:r>
              <a:rPr lang="en-US" sz="1600" dirty="0" err="1"/>
              <a:t>Anda</a:t>
            </a:r>
            <a:r>
              <a:rPr lang="en-US" sz="1600" dirty="0"/>
              <a:t> </a:t>
            </a:r>
            <a:r>
              <a:rPr lang="en-US" sz="1600" dirty="0" err="1"/>
              <a:t>ingin</a:t>
            </a:r>
            <a:r>
              <a:rPr lang="en-US" sz="1600" dirty="0"/>
              <a:t> </a:t>
            </a:r>
            <a:r>
              <a:rPr lang="en-US" sz="1600" dirty="0" err="1"/>
              <a:t>ponsel</a:t>
            </a:r>
            <a:r>
              <a:rPr lang="en-US" sz="1600" dirty="0"/>
              <a:t> </a:t>
            </a:r>
            <a:r>
              <a:rPr lang="en-US" sz="1600" dirty="0" err="1"/>
              <a:t>Anda</a:t>
            </a:r>
            <a:r>
              <a:rPr lang="en-US" sz="1600" dirty="0"/>
              <a:t> </a:t>
            </a:r>
            <a:r>
              <a:rPr lang="en-US" sz="1600" dirty="0" err="1"/>
              <a:t>diisi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keadaan</a:t>
            </a:r>
            <a:r>
              <a:rPr lang="en-US" sz="1600" dirty="0"/>
              <a:t> </a:t>
            </a:r>
            <a:r>
              <a:rPr lang="en-US" sz="1600" dirty="0" err="1"/>
              <a:t>mati</a:t>
            </a:r>
            <a:r>
              <a:rPr lang="en-US" sz="1600" dirty="0"/>
              <a:t>. </a:t>
            </a:r>
            <a:r>
              <a:rPr lang="en-US" sz="1600" dirty="0" err="1"/>
              <a:t>Anda</a:t>
            </a:r>
            <a:r>
              <a:rPr lang="en-US" sz="1600" dirty="0"/>
              <a:t>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menekan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menahan</a:t>
            </a:r>
            <a:r>
              <a:rPr lang="en-US" sz="1600" dirty="0"/>
              <a:t> </a:t>
            </a:r>
            <a:r>
              <a:rPr lang="en-US" sz="1600" dirty="0" err="1"/>
              <a:t>tombol</a:t>
            </a:r>
            <a:r>
              <a:rPr lang="en-US" sz="1600" dirty="0"/>
              <a:t> power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mematikan</a:t>
            </a:r>
            <a:r>
              <a:rPr lang="en-US" sz="1600" dirty="0"/>
              <a:t> </a:t>
            </a:r>
            <a:r>
              <a:rPr lang="en-US" sz="1600" dirty="0" err="1"/>
              <a:t>ponsel</a:t>
            </a:r>
            <a:r>
              <a:rPr lang="en-US" sz="1600" dirty="0"/>
              <a:t> </a:t>
            </a:r>
            <a:r>
              <a:rPr lang="en-US" sz="1600" dirty="0" err="1"/>
              <a:t>selama</a:t>
            </a:r>
            <a:r>
              <a:rPr lang="en-US" sz="1600" dirty="0"/>
              <a:t> proses </a:t>
            </a:r>
            <a:r>
              <a:rPr lang="en-US" sz="1600" dirty="0" err="1"/>
              <a:t>pengisian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. </a:t>
            </a:r>
            <a:r>
              <a:rPr lang="en-US" sz="1600" dirty="0" err="1"/>
              <a:t>Saat</a:t>
            </a:r>
            <a:r>
              <a:rPr lang="en-US" sz="1600" dirty="0"/>
              <a:t> </a:t>
            </a:r>
            <a:r>
              <a:rPr lang="en-US" sz="1600" dirty="0" err="1"/>
              <a:t>ini</a:t>
            </a:r>
            <a:r>
              <a:rPr lang="en-US" sz="1600" dirty="0"/>
              <a:t>, </a:t>
            </a:r>
            <a:r>
              <a:rPr lang="en-US" sz="1600" dirty="0" err="1"/>
              <a:t>ponsel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lagi</a:t>
            </a:r>
            <a:r>
              <a:rPr lang="en-US" sz="1600" dirty="0"/>
              <a:t> </a:t>
            </a:r>
            <a:r>
              <a:rPr lang="en-US" sz="1600" dirty="0" err="1"/>
              <a:t>otomatis</a:t>
            </a:r>
            <a:r>
              <a:rPr lang="en-US" sz="1600" dirty="0"/>
              <a:t> </a:t>
            </a:r>
            <a:r>
              <a:rPr lang="en-US" sz="1600" dirty="0" err="1"/>
              <a:t>hidup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diisi</a:t>
            </a:r>
            <a:r>
              <a:rPr lang="en-US" sz="1600" dirty="0"/>
              <a:t> </a:t>
            </a:r>
            <a:r>
              <a:rPr lang="en-US" sz="1600" dirty="0" err="1"/>
              <a:t>daya</a:t>
            </a:r>
            <a:r>
              <a:rPr lang="en-US" sz="1600" dirty="0"/>
              <a:t> </a:t>
            </a:r>
            <a:r>
              <a:rPr lang="en-US" sz="1600" dirty="0" err="1"/>
              <a:t>saat</a:t>
            </a:r>
            <a:r>
              <a:rPr lang="en-US" sz="1600" dirty="0"/>
              <a:t> </a:t>
            </a:r>
            <a:r>
              <a:rPr lang="en-US" sz="1600" dirty="0" err="1"/>
              <a:t>dimatikan</a:t>
            </a:r>
            <a:r>
              <a:rPr lang="en-US" sz="1600" dirty="0"/>
              <a:t>. </a:t>
            </a:r>
            <a:r>
              <a:rPr lang="en-US" sz="1600" dirty="0" err="1"/>
              <a:t>Terima</a:t>
            </a:r>
            <a:r>
              <a:rPr lang="en-US" sz="1600" dirty="0"/>
              <a:t> </a:t>
            </a:r>
            <a:r>
              <a:rPr lang="en-US" sz="1600" dirty="0" err="1"/>
              <a:t>kasih</a:t>
            </a:r>
            <a:r>
              <a:rPr lang="en-US" sz="1600" dirty="0"/>
              <a:t> </a:t>
            </a:r>
            <a:r>
              <a:rPr lang="en-US" sz="1600" dirty="0" err="1"/>
              <a:t>banyak</a:t>
            </a:r>
            <a:r>
              <a:rPr lang="en-US" sz="1600" dirty="0"/>
              <a:t> </a:t>
            </a:r>
            <a:r>
              <a:rPr lang="en-US" sz="1600" dirty="0" err="1"/>
              <a:t>atas</a:t>
            </a:r>
            <a:r>
              <a:rPr lang="en-US" sz="1600" dirty="0"/>
              <a:t> </a:t>
            </a:r>
            <a:r>
              <a:rPr lang="en-US" sz="1600" dirty="0" err="1"/>
              <a:t>tanggapan</a:t>
            </a:r>
            <a:r>
              <a:rPr lang="en-US" sz="1600" dirty="0"/>
              <a:t> </a:t>
            </a:r>
            <a:r>
              <a:rPr lang="en-US" sz="1600" dirty="0" err="1"/>
              <a:t>Anda</a:t>
            </a:r>
            <a:r>
              <a:rPr lang="en-US" sz="1600" dirty="0"/>
              <a:t>.</a:t>
            </a:r>
            <a:endParaRPr lang="zh-CN" altLang="en-US" sz="16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9053CF7-82E2-4E00-B7A7-4F48E984A1AB}"/>
              </a:ext>
            </a:extLst>
          </p:cNvPr>
          <p:cNvSpPr/>
          <p:nvPr/>
        </p:nvSpPr>
        <p:spPr>
          <a:xfrm>
            <a:off x="563418" y="5509488"/>
            <a:ext cx="107696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b="1" dirty="0" err="1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Tipe</a:t>
            </a:r>
            <a:r>
              <a:rPr lang="en-US" altLang="zh-CN" b="1" dirty="0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 err="1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ponsel</a:t>
            </a:r>
            <a:r>
              <a:rPr lang="en-US" altLang="zh-CN" b="1" dirty="0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 err="1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terlibat</a:t>
            </a:r>
            <a:r>
              <a:rPr lang="zh-CN" altLang="en-US" b="1" dirty="0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OPPO Reno5 4G (CPH2159), OPPO Reno5 5G &amp; OPPO Find X3 Lite (CPH2145), OPPO Reno5 Pro 5G &amp;  OPPO Reno5 Pro (CPH2201)</a:t>
            </a:r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dan</a:t>
            </a:r>
            <a:r>
              <a:rPr lang="en-US" alt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tipe</a:t>
            </a:r>
            <a:r>
              <a:rPr lang="en-US" alt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yang </a:t>
            </a:r>
            <a:r>
              <a:rPr lang="en-US" altLang="zh-CN" sz="16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lebih</a:t>
            </a:r>
            <a:r>
              <a:rPr lang="en-US" alt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baru</a:t>
            </a:r>
            <a:endParaRPr lang="zh-CN" altLang="en-US" sz="1600" dirty="0"/>
          </a:p>
        </p:txBody>
      </p:sp>
      <p:pic>
        <p:nvPicPr>
          <p:cNvPr id="13" name="图形 12" descr="v 形箭头">
            <a:extLst>
              <a:ext uri="{FF2B5EF4-FFF2-40B4-BE49-F238E27FC236}">
                <a16:creationId xmlns:a16="http://schemas.microsoft.com/office/drawing/2014/main" id="{142A8EA2-CF11-4635-A875-B3B17315BA1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49644" y="-31281"/>
            <a:ext cx="674255" cy="674255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EF479427-D998-4939-A772-B1BF50A1D33D}"/>
              </a:ext>
            </a:extLst>
          </p:cNvPr>
          <p:cNvSpPr/>
          <p:nvPr/>
        </p:nvSpPr>
        <p:spPr>
          <a:xfrm>
            <a:off x="544946" y="81181"/>
            <a:ext cx="5403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Ponsel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otomatis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menyala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saat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mengisi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daya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dalam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kondisi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ponsel</a:t>
            </a:r>
            <a:r>
              <a:rPr lang="en-US" altLang="zh-CN" sz="20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mati</a:t>
            </a:r>
            <a:endParaRPr lang="en-US" altLang="zh-CN" sz="2000" dirty="0">
              <a:solidFill>
                <a:schemeClr val="accent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901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形 4" descr="问题">
            <a:extLst>
              <a:ext uri="{FF2B5EF4-FFF2-40B4-BE49-F238E27FC236}">
                <a16:creationId xmlns:a16="http://schemas.microsoft.com/office/drawing/2014/main" id="{A78CEB31-90CE-4FCE-ADA0-EDD194E91E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0183" y="760949"/>
            <a:ext cx="685800" cy="685800"/>
          </a:xfrm>
          <a:prstGeom prst="rect">
            <a:avLst/>
          </a:prstGeom>
        </p:spPr>
      </p:pic>
      <p:sp>
        <p:nvSpPr>
          <p:cNvPr id="6" name="对话气泡: 圆角矩形 5">
            <a:extLst>
              <a:ext uri="{FF2B5EF4-FFF2-40B4-BE49-F238E27FC236}">
                <a16:creationId xmlns:a16="http://schemas.microsoft.com/office/drawing/2014/main" id="{C7393C54-FD89-423B-88FB-D4D0EB904036}"/>
              </a:ext>
            </a:extLst>
          </p:cNvPr>
          <p:cNvSpPr/>
          <p:nvPr/>
        </p:nvSpPr>
        <p:spPr>
          <a:xfrm>
            <a:off x="1230747" y="961697"/>
            <a:ext cx="3908812" cy="893708"/>
          </a:xfrm>
          <a:prstGeom prst="wedgeRoundRectCallout">
            <a:avLst>
              <a:gd name="adj1" fmla="val -55931"/>
              <a:gd name="adj2" fmla="val -54010"/>
              <a:gd name="adj3" fmla="val 16667"/>
            </a:avLst>
          </a:prstGeom>
          <a:noFill/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dirty="0"/>
              <a:t>1</a:t>
            </a:r>
            <a:r>
              <a:rPr lang="zh-CN" altLang="en-US" sz="1400" dirty="0"/>
              <a:t>、</a:t>
            </a:r>
            <a:r>
              <a:rPr lang="en-US" altLang="zh-CN" sz="1400" dirty="0" err="1"/>
              <a:t>Ponsel</a:t>
            </a:r>
            <a:r>
              <a:rPr lang="en-US" altLang="zh-CN" sz="1400" dirty="0"/>
              <a:t> </a:t>
            </a:r>
            <a:r>
              <a:rPr lang="en-US" altLang="zh-CN" sz="1400" dirty="0" err="1"/>
              <a:t>dapat</a:t>
            </a:r>
            <a:r>
              <a:rPr lang="en-US" altLang="zh-CN" sz="1400" dirty="0"/>
              <a:t> </a:t>
            </a:r>
            <a:r>
              <a:rPr lang="en-US" altLang="zh-CN" sz="1400" dirty="0" err="1"/>
              <a:t>dibuka</a:t>
            </a:r>
            <a:r>
              <a:rPr lang="en-US" altLang="zh-CN" sz="1400" dirty="0"/>
              <a:t> </a:t>
            </a:r>
            <a:r>
              <a:rPr lang="en-US" altLang="zh-CN" sz="1400" dirty="0" err="1"/>
              <a:t>dengan</a:t>
            </a:r>
            <a:r>
              <a:rPr lang="en-US" altLang="zh-CN" sz="1400" dirty="0"/>
              <a:t> </a:t>
            </a:r>
            <a:r>
              <a:rPr lang="en-US" altLang="zh-CN" sz="1400" dirty="0" err="1"/>
              <a:t>sidik</a:t>
            </a:r>
            <a:r>
              <a:rPr lang="en-US" altLang="zh-CN" sz="1400" dirty="0"/>
              <a:t> </a:t>
            </a:r>
            <a:r>
              <a:rPr lang="en-US" altLang="zh-CN" sz="1400" dirty="0" err="1"/>
              <a:t>jari</a:t>
            </a:r>
            <a:r>
              <a:rPr lang="en-US" altLang="zh-CN" sz="1400" dirty="0"/>
              <a:t> orang lain</a:t>
            </a:r>
            <a:endParaRPr lang="zh-CN" altLang="en-US" sz="1400" dirty="0"/>
          </a:p>
          <a:p>
            <a:r>
              <a:rPr lang="en-US" altLang="zh-CN" sz="1400" dirty="0"/>
              <a:t>2</a:t>
            </a:r>
            <a:r>
              <a:rPr lang="zh-CN" altLang="en-US" sz="1400" dirty="0"/>
              <a:t>、</a:t>
            </a:r>
            <a:r>
              <a:rPr lang="en-US" altLang="zh-CN" sz="1400" dirty="0" err="1"/>
              <a:t>Ponsel</a:t>
            </a:r>
            <a:r>
              <a:rPr lang="en-US" altLang="zh-CN" sz="1400" dirty="0"/>
              <a:t> </a:t>
            </a:r>
            <a:r>
              <a:rPr lang="en-US" altLang="zh-CN" sz="1400" dirty="0" err="1"/>
              <a:t>dapat</a:t>
            </a:r>
            <a:r>
              <a:rPr lang="en-US" altLang="zh-CN" sz="1400" dirty="0"/>
              <a:t> </a:t>
            </a:r>
            <a:r>
              <a:rPr lang="en-US" altLang="zh-CN" sz="1400" dirty="0" err="1"/>
              <a:t>dibuka</a:t>
            </a:r>
            <a:r>
              <a:rPr lang="en-US" altLang="zh-CN" sz="1400" dirty="0"/>
              <a:t> </a:t>
            </a:r>
            <a:r>
              <a:rPr lang="en-US" altLang="zh-CN" sz="1400" dirty="0" err="1"/>
              <a:t>dengan</a:t>
            </a:r>
            <a:r>
              <a:rPr lang="en-US" altLang="zh-CN" sz="1400" dirty="0"/>
              <a:t> </a:t>
            </a:r>
            <a:r>
              <a:rPr lang="en-US" altLang="zh-CN" sz="1400" dirty="0" err="1"/>
              <a:t>sidik</a:t>
            </a:r>
            <a:r>
              <a:rPr lang="en-US" altLang="zh-CN" sz="1400" dirty="0"/>
              <a:t> </a:t>
            </a:r>
            <a:r>
              <a:rPr lang="en-US" altLang="zh-CN" sz="1400" dirty="0" err="1"/>
              <a:t>jari</a:t>
            </a:r>
            <a:r>
              <a:rPr lang="en-US" altLang="zh-CN" sz="1400" dirty="0"/>
              <a:t> yang </a:t>
            </a:r>
            <a:r>
              <a:rPr lang="en-US" altLang="zh-CN" sz="1400" dirty="0" err="1"/>
              <a:t>tidak</a:t>
            </a:r>
            <a:r>
              <a:rPr lang="en-US" altLang="zh-CN" sz="1400" dirty="0"/>
              <a:t> </a:t>
            </a:r>
            <a:r>
              <a:rPr lang="en-US" altLang="zh-CN" sz="1400" dirty="0" err="1"/>
              <a:t>terdaftar</a:t>
            </a:r>
            <a:endParaRPr lang="zh-CN" altLang="en-US" sz="1400" dirty="0"/>
          </a:p>
        </p:txBody>
      </p:sp>
      <p:pic>
        <p:nvPicPr>
          <p:cNvPr id="8" name="图形 7" descr="呼叫中心">
            <a:extLst>
              <a:ext uri="{FF2B5EF4-FFF2-40B4-BE49-F238E27FC236}">
                <a16:creationId xmlns:a16="http://schemas.microsoft.com/office/drawing/2014/main" id="{F58C14AA-67BE-42B0-82AC-0FE508068A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5544" y="1816420"/>
            <a:ext cx="630438" cy="549564"/>
          </a:xfrm>
          <a:prstGeom prst="rect">
            <a:avLst/>
          </a:prstGeom>
        </p:spPr>
      </p:pic>
      <p:sp>
        <p:nvSpPr>
          <p:cNvPr id="9" name="对话气泡: 圆角矩形 8">
            <a:extLst>
              <a:ext uri="{FF2B5EF4-FFF2-40B4-BE49-F238E27FC236}">
                <a16:creationId xmlns:a16="http://schemas.microsoft.com/office/drawing/2014/main" id="{A8A0047F-11DF-4E97-8EE7-0F8680E8A8F7}"/>
              </a:ext>
            </a:extLst>
          </p:cNvPr>
          <p:cNvSpPr/>
          <p:nvPr/>
        </p:nvSpPr>
        <p:spPr>
          <a:xfrm>
            <a:off x="3204838" y="1855405"/>
            <a:ext cx="7444687" cy="2067812"/>
          </a:xfrm>
          <a:prstGeom prst="wedgeRoundRectCallout">
            <a:avLst>
              <a:gd name="adj1" fmla="val 55480"/>
              <a:gd name="adj2" fmla="val -43891"/>
              <a:gd name="adj3" fmla="val 16667"/>
            </a:avLst>
          </a:prstGeom>
          <a:noFill/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/>
              <a:t>1.Periksa </a:t>
            </a:r>
            <a:r>
              <a:rPr lang="en-US" altLang="zh-CN" sz="1600" dirty="0" err="1"/>
              <a:t>apa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ada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kerusakan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pada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layar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pengguna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disarankan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mengganti</a:t>
            </a:r>
            <a:r>
              <a:rPr lang="en-US" altLang="zh-CN" sz="1600" dirty="0"/>
              <a:t> </a:t>
            </a:r>
            <a:r>
              <a:rPr lang="en-US" altLang="zh-CN" sz="1600" dirty="0" err="1"/>
              <a:t>layar</a:t>
            </a:r>
            <a:r>
              <a:rPr lang="en-US" altLang="zh-CN" sz="1600" dirty="0"/>
              <a:t> </a:t>
            </a:r>
            <a:r>
              <a:rPr lang="en-US" altLang="zh-CN" sz="1600" dirty="0" err="1"/>
              <a:t>baru</a:t>
            </a:r>
            <a:r>
              <a:rPr lang="en-US" altLang="zh-CN" sz="1600" dirty="0"/>
              <a:t> </a:t>
            </a:r>
            <a:r>
              <a:rPr lang="en-US" altLang="zh-CN" sz="1600" dirty="0" err="1"/>
              <a:t>jika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ada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kerusakan</a:t>
            </a:r>
            <a:r>
              <a:rPr lang="zh-CN" altLang="en-US" sz="1600" dirty="0"/>
              <a:t>；</a:t>
            </a:r>
          </a:p>
          <a:p>
            <a:r>
              <a:rPr lang="en-US" altLang="zh-CN" sz="1600" dirty="0"/>
              <a:t>2.Periksa </a:t>
            </a:r>
            <a:r>
              <a:rPr lang="en-US" altLang="zh-CN" sz="1600" dirty="0" err="1"/>
              <a:t>apa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ada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kerusakan</a:t>
            </a:r>
            <a:r>
              <a:rPr lang="en-US" altLang="zh-CN" sz="1600" dirty="0"/>
              <a:t> pada </a:t>
            </a:r>
            <a:r>
              <a:rPr lang="en-US" altLang="zh-CN" sz="1600" dirty="0" err="1"/>
              <a:t>titik</a:t>
            </a:r>
            <a:r>
              <a:rPr lang="en-US" altLang="zh-CN" sz="1600" dirty="0"/>
              <a:t> </a:t>
            </a:r>
            <a:r>
              <a:rPr lang="en-US" altLang="zh-CN" sz="1600" dirty="0" err="1"/>
              <a:t>terang</a:t>
            </a:r>
            <a:r>
              <a:rPr lang="en-US" altLang="zh-CN" sz="1600" dirty="0"/>
              <a:t> </a:t>
            </a:r>
            <a:r>
              <a:rPr lang="en-US" altLang="zh-CN" sz="1600" dirty="0" err="1"/>
              <a:t>sidik</a:t>
            </a:r>
            <a:r>
              <a:rPr lang="en-US" altLang="zh-CN" sz="1600" dirty="0"/>
              <a:t> </a:t>
            </a:r>
            <a:r>
              <a:rPr lang="en-US" altLang="zh-CN" sz="1600" dirty="0" err="1"/>
              <a:t>jari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pengguna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disarankan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mengganti</a:t>
            </a:r>
            <a:r>
              <a:rPr lang="en-US" altLang="zh-CN" sz="1600" dirty="0"/>
              <a:t> anti gores </a:t>
            </a:r>
            <a:r>
              <a:rPr lang="en-US" altLang="zh-CN" sz="1600" dirty="0" err="1"/>
              <a:t>jika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ada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kerusakan</a:t>
            </a:r>
            <a:r>
              <a:rPr lang="en-US" altLang="zh-CN" sz="1600" dirty="0"/>
              <a:t> dan </a:t>
            </a:r>
            <a:r>
              <a:rPr lang="en-US" altLang="zh-CN" sz="1600" dirty="0" err="1"/>
              <a:t>mendaftarkan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kembali</a:t>
            </a:r>
            <a:r>
              <a:rPr lang="en-US" altLang="zh-CN" sz="1600" dirty="0"/>
              <a:t> </a:t>
            </a:r>
            <a:r>
              <a:rPr lang="en-US" altLang="zh-CN" sz="1600" dirty="0" err="1"/>
              <a:t>sidik</a:t>
            </a:r>
            <a:r>
              <a:rPr lang="en-US" altLang="zh-CN" sz="1600" dirty="0"/>
              <a:t> </a:t>
            </a:r>
            <a:r>
              <a:rPr lang="en-US" altLang="zh-CN" sz="1600" dirty="0" err="1"/>
              <a:t>jari</a:t>
            </a:r>
            <a:r>
              <a:rPr lang="zh-CN" altLang="en-US" sz="1600" dirty="0"/>
              <a:t>；</a:t>
            </a:r>
          </a:p>
          <a:p>
            <a:r>
              <a:rPr lang="en-US" altLang="zh-CN" sz="1600" dirty="0"/>
              <a:t>3.Coba </a:t>
            </a:r>
            <a:r>
              <a:rPr lang="en-US" altLang="zh-CN" sz="1600" dirty="0" err="1"/>
              <a:t>hapus</a:t>
            </a:r>
            <a:r>
              <a:rPr lang="en-US" altLang="zh-CN" sz="1600" dirty="0"/>
              <a:t> face unlock</a:t>
            </a:r>
            <a:r>
              <a:rPr lang="zh-CN" altLang="en-US" sz="1600" dirty="0"/>
              <a:t>；</a:t>
            </a:r>
          </a:p>
          <a:p>
            <a:r>
              <a:rPr lang="en-US" altLang="zh-CN" sz="1600" dirty="0" err="1"/>
              <a:t>Jika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masalah</a:t>
            </a:r>
            <a:r>
              <a:rPr lang="en-US" altLang="zh-CN" sz="1600" dirty="0"/>
              <a:t> </a:t>
            </a:r>
            <a:r>
              <a:rPr lang="en-US" altLang="zh-CN" sz="1600" dirty="0" err="1"/>
              <a:t>tidak</a:t>
            </a:r>
            <a:r>
              <a:rPr lang="en-US" altLang="zh-CN" sz="1600" dirty="0"/>
              <a:t> </a:t>
            </a:r>
            <a:r>
              <a:rPr lang="en-US" altLang="zh-CN" sz="1600" dirty="0" err="1"/>
              <a:t>terselesaikan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dengan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langkah</a:t>
            </a:r>
            <a:r>
              <a:rPr lang="en-US" altLang="zh-CN" sz="1600" dirty="0"/>
              <a:t> </a:t>
            </a:r>
            <a:r>
              <a:rPr lang="en-US" altLang="zh-CN" sz="1600" dirty="0" err="1"/>
              <a:t>diatas</a:t>
            </a:r>
            <a:r>
              <a:rPr lang="zh-CN" altLang="en-US" sz="1600" dirty="0"/>
              <a:t>，</a:t>
            </a:r>
            <a:r>
              <a:rPr lang="en-US" altLang="zh-CN" sz="1600" dirty="0" err="1"/>
              <a:t>tuntun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pengguna</a:t>
            </a:r>
            <a:r>
              <a:rPr lang="en-US" altLang="zh-CN" sz="1600" dirty="0"/>
              <a:t> </a:t>
            </a:r>
            <a:r>
              <a:rPr lang="en-US" altLang="zh-CN" sz="1600" dirty="0" err="1"/>
              <a:t>datang</a:t>
            </a:r>
            <a:r>
              <a:rPr lang="en-US" altLang="zh-CN" sz="1600" dirty="0"/>
              <a:t> </a:t>
            </a:r>
            <a:r>
              <a:rPr lang="en-US" altLang="zh-CN" sz="1600" dirty="0" err="1"/>
              <a:t>ke</a:t>
            </a:r>
            <a:r>
              <a:rPr lang="en-US" altLang="zh-CN" sz="1600" dirty="0"/>
              <a:t> OPPO</a:t>
            </a:r>
            <a:r>
              <a:rPr lang="zh-CN" altLang="en-US" sz="1600" dirty="0"/>
              <a:t> </a:t>
            </a:r>
            <a:r>
              <a:rPr lang="en-US" altLang="zh-CN" sz="1600" dirty="0"/>
              <a:t>Service Center</a:t>
            </a:r>
            <a:r>
              <a:rPr lang="zh-CN" altLang="en-US" sz="1600" dirty="0"/>
              <a:t>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9053CF7-82E2-4E00-B7A7-4F48E984A1AB}"/>
              </a:ext>
            </a:extLst>
          </p:cNvPr>
          <p:cNvSpPr/>
          <p:nvPr/>
        </p:nvSpPr>
        <p:spPr>
          <a:xfrm>
            <a:off x="482487" y="6036090"/>
            <a:ext cx="10769600" cy="46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b="1" dirty="0" err="1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Tipe</a:t>
            </a:r>
            <a:r>
              <a:rPr lang="en-US" altLang="zh-CN" b="1" dirty="0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 err="1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ponsel</a:t>
            </a:r>
            <a:r>
              <a:rPr lang="en-US" altLang="zh-CN" b="1" dirty="0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 err="1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terlibat</a:t>
            </a:r>
            <a:r>
              <a:rPr lang="zh-CN" altLang="en-US" b="1" dirty="0">
                <a:solidFill>
                  <a:srgbClr val="2FA1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err="1">
                <a:solidFill>
                  <a:schemeClr val="lt1"/>
                </a:solidFill>
              </a:rPr>
              <a:t>Seluruh</a:t>
            </a:r>
            <a:r>
              <a:rPr lang="en-US" altLang="zh-CN" dirty="0">
                <a:solidFill>
                  <a:schemeClr val="lt1"/>
                </a:solidFill>
              </a:rPr>
              <a:t> </a:t>
            </a:r>
            <a:r>
              <a:rPr lang="en-US" altLang="zh-CN" dirty="0" err="1">
                <a:solidFill>
                  <a:schemeClr val="lt1"/>
                </a:solidFill>
              </a:rPr>
              <a:t>ponsel</a:t>
            </a:r>
            <a:r>
              <a:rPr lang="en-US" altLang="zh-CN" dirty="0">
                <a:solidFill>
                  <a:schemeClr val="lt1"/>
                </a:solidFill>
              </a:rPr>
              <a:t> </a:t>
            </a:r>
            <a:r>
              <a:rPr lang="en-US" altLang="zh-CN" dirty="0" err="1">
                <a:solidFill>
                  <a:schemeClr val="lt1"/>
                </a:solidFill>
              </a:rPr>
              <a:t>dengan</a:t>
            </a:r>
            <a:r>
              <a:rPr lang="en-US" altLang="zh-CN" dirty="0">
                <a:solidFill>
                  <a:schemeClr val="lt1"/>
                </a:solidFill>
              </a:rPr>
              <a:t> </a:t>
            </a:r>
            <a:r>
              <a:rPr lang="en-US" altLang="zh-CN" dirty="0" err="1">
                <a:solidFill>
                  <a:schemeClr val="lt1"/>
                </a:solidFill>
              </a:rPr>
              <a:t>sidik</a:t>
            </a:r>
            <a:r>
              <a:rPr lang="en-US" altLang="zh-CN" dirty="0">
                <a:solidFill>
                  <a:schemeClr val="lt1"/>
                </a:solidFill>
              </a:rPr>
              <a:t> </a:t>
            </a:r>
            <a:r>
              <a:rPr lang="en-US" altLang="zh-CN" dirty="0" err="1">
                <a:solidFill>
                  <a:schemeClr val="lt1"/>
                </a:solidFill>
              </a:rPr>
              <a:t>jari</a:t>
            </a:r>
            <a:r>
              <a:rPr lang="en-US" altLang="zh-CN" dirty="0">
                <a:solidFill>
                  <a:schemeClr val="lt1"/>
                </a:solidFill>
              </a:rPr>
              <a:t> </a:t>
            </a:r>
            <a:r>
              <a:rPr lang="en-US" altLang="zh-CN" dirty="0" err="1">
                <a:solidFill>
                  <a:schemeClr val="lt1"/>
                </a:solidFill>
              </a:rPr>
              <a:t>bawah</a:t>
            </a:r>
            <a:r>
              <a:rPr lang="en-US" altLang="zh-CN" dirty="0">
                <a:solidFill>
                  <a:schemeClr val="lt1"/>
                </a:solidFill>
              </a:rPr>
              <a:t> </a:t>
            </a:r>
            <a:r>
              <a:rPr lang="en-US" altLang="zh-CN" dirty="0" err="1">
                <a:solidFill>
                  <a:schemeClr val="lt1"/>
                </a:solidFill>
              </a:rPr>
              <a:t>layar</a:t>
            </a:r>
            <a:endParaRPr lang="zh-CN" altLang="en-US" dirty="0">
              <a:solidFill>
                <a:schemeClr val="lt1"/>
              </a:solidFill>
            </a:endParaRPr>
          </a:p>
        </p:txBody>
      </p:sp>
      <p:pic>
        <p:nvPicPr>
          <p:cNvPr id="13" name="图形 12" descr="v 形箭头">
            <a:extLst>
              <a:ext uri="{FF2B5EF4-FFF2-40B4-BE49-F238E27FC236}">
                <a16:creationId xmlns:a16="http://schemas.microsoft.com/office/drawing/2014/main" id="{142A8EA2-CF11-4635-A875-B3B17315BA1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49644" y="-31281"/>
            <a:ext cx="674255" cy="674255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EF479427-D998-4939-A772-B1BF50A1D33D}"/>
              </a:ext>
            </a:extLst>
          </p:cNvPr>
          <p:cNvSpPr/>
          <p:nvPr/>
        </p:nvSpPr>
        <p:spPr>
          <a:xfrm>
            <a:off x="544946" y="71945"/>
            <a:ext cx="3855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FAQ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Sidik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Jari</a:t>
            </a:r>
            <a:endParaRPr lang="en-US" altLang="zh-CN" sz="2800" dirty="0">
              <a:solidFill>
                <a:schemeClr val="accent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pic>
        <p:nvPicPr>
          <p:cNvPr id="21" name="图形 20" descr="问题">
            <a:extLst>
              <a:ext uri="{FF2B5EF4-FFF2-40B4-BE49-F238E27FC236}">
                <a16:creationId xmlns:a16="http://schemas.microsoft.com/office/drawing/2014/main" id="{4BD8422B-2A50-4C2C-BA02-4906185888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4120" y="3514561"/>
            <a:ext cx="685800" cy="685800"/>
          </a:xfrm>
          <a:prstGeom prst="rect">
            <a:avLst/>
          </a:prstGeom>
        </p:spPr>
      </p:pic>
      <p:sp>
        <p:nvSpPr>
          <p:cNvPr id="22" name="对话气泡: 圆角矩形 21">
            <a:extLst>
              <a:ext uri="{FF2B5EF4-FFF2-40B4-BE49-F238E27FC236}">
                <a16:creationId xmlns:a16="http://schemas.microsoft.com/office/drawing/2014/main" id="{D97920B6-4835-4706-815D-1F63397E0E42}"/>
              </a:ext>
            </a:extLst>
          </p:cNvPr>
          <p:cNvSpPr/>
          <p:nvPr/>
        </p:nvSpPr>
        <p:spPr>
          <a:xfrm>
            <a:off x="1224685" y="3923217"/>
            <a:ext cx="2346954" cy="692790"/>
          </a:xfrm>
          <a:prstGeom prst="wedgeRoundRectCallout">
            <a:avLst>
              <a:gd name="adj1" fmla="val -55931"/>
              <a:gd name="adj2" fmla="val -54010"/>
              <a:gd name="adj3" fmla="val 16667"/>
            </a:avLst>
          </a:prstGeom>
          <a:noFill/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/>
              <a:t>Ikon </a:t>
            </a:r>
            <a:r>
              <a:rPr lang="en-US" altLang="zh-CN" dirty="0" err="1"/>
              <a:t>sidik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dirty="0"/>
              <a:t> </a:t>
            </a:r>
            <a:r>
              <a:rPr lang="en-US" altLang="zh-CN" dirty="0" err="1"/>
              <a:t>terlalu</a:t>
            </a:r>
            <a:r>
              <a:rPr lang="en-US" altLang="zh-CN" dirty="0"/>
              <a:t> </a:t>
            </a:r>
            <a:r>
              <a:rPr lang="en-US" altLang="zh-CN" dirty="0" err="1"/>
              <a:t>terang</a:t>
            </a:r>
            <a:endParaRPr lang="zh-CN" altLang="en-US" dirty="0"/>
          </a:p>
        </p:txBody>
      </p:sp>
      <p:pic>
        <p:nvPicPr>
          <p:cNvPr id="23" name="图形 22" descr="呼叫中心">
            <a:extLst>
              <a:ext uri="{FF2B5EF4-FFF2-40B4-BE49-F238E27FC236}">
                <a16:creationId xmlns:a16="http://schemas.microsoft.com/office/drawing/2014/main" id="{A3DDEA6F-46F5-4278-8FD8-570F1317095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86418" y="4341225"/>
            <a:ext cx="549564" cy="549564"/>
          </a:xfrm>
          <a:prstGeom prst="rect">
            <a:avLst/>
          </a:prstGeom>
        </p:spPr>
      </p:pic>
      <p:sp>
        <p:nvSpPr>
          <p:cNvPr id="24" name="对话气泡: 圆角矩形 23">
            <a:extLst>
              <a:ext uri="{FF2B5EF4-FFF2-40B4-BE49-F238E27FC236}">
                <a16:creationId xmlns:a16="http://schemas.microsoft.com/office/drawing/2014/main" id="{38D1A026-EE0A-48A7-BDBF-B112D11346AF}"/>
              </a:ext>
            </a:extLst>
          </p:cNvPr>
          <p:cNvSpPr/>
          <p:nvPr/>
        </p:nvSpPr>
        <p:spPr>
          <a:xfrm>
            <a:off x="3204838" y="4617187"/>
            <a:ext cx="7526686" cy="1418903"/>
          </a:xfrm>
          <a:prstGeom prst="wedgeRoundRectCallout">
            <a:avLst>
              <a:gd name="adj1" fmla="val 55480"/>
              <a:gd name="adj2" fmla="val -43891"/>
              <a:gd name="adj3" fmla="val 16667"/>
            </a:avLst>
          </a:prstGeom>
          <a:noFill/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/>
              <a:t>Halo, kami </a:t>
            </a:r>
            <a:r>
              <a:rPr lang="en-US" altLang="zh-CN" dirty="0" err="1"/>
              <a:t>menggunakan</a:t>
            </a:r>
            <a:r>
              <a:rPr lang="en-US" altLang="zh-CN" dirty="0"/>
              <a:t> </a:t>
            </a:r>
            <a:r>
              <a:rPr lang="en-US" altLang="zh-CN" dirty="0" err="1"/>
              <a:t>sidik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dirty="0"/>
              <a:t> </a:t>
            </a:r>
            <a:r>
              <a:rPr lang="en-US" altLang="zh-CN" dirty="0" err="1"/>
              <a:t>bawah</a:t>
            </a:r>
            <a:r>
              <a:rPr lang="en-US" altLang="zh-CN" dirty="0"/>
              <a:t> </a:t>
            </a:r>
            <a:r>
              <a:rPr lang="en-US" altLang="zh-CN" dirty="0" err="1"/>
              <a:t>layar</a:t>
            </a:r>
            <a:r>
              <a:rPr lang="en-US" altLang="zh-CN" dirty="0"/>
              <a:t> </a:t>
            </a:r>
            <a:r>
              <a:rPr lang="en-US" altLang="zh-CN" dirty="0" err="1"/>
              <a:t>terbaru</a:t>
            </a:r>
            <a:r>
              <a:rPr lang="en-US" altLang="zh-CN" dirty="0"/>
              <a:t> </a:t>
            </a:r>
            <a:r>
              <a:rPr lang="en-US" altLang="zh-CN" dirty="0" err="1"/>
              <a:t>Saat</a:t>
            </a:r>
            <a:r>
              <a:rPr lang="en-US" altLang="zh-CN" dirty="0"/>
              <a:t> </a:t>
            </a:r>
            <a:r>
              <a:rPr lang="en-US" altLang="zh-CN" dirty="0" err="1"/>
              <a:t>sidik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dirty="0"/>
              <a:t> </a:t>
            </a:r>
            <a:r>
              <a:rPr lang="en-US" altLang="zh-CN" dirty="0" err="1"/>
              <a:t>dibuka</a:t>
            </a:r>
            <a:r>
              <a:rPr lang="en-US" altLang="zh-CN" dirty="0"/>
              <a:t> </a:t>
            </a:r>
            <a:r>
              <a:rPr lang="en-US" altLang="zh-CN" dirty="0" err="1"/>
              <a:t>kuncinya</a:t>
            </a:r>
            <a:r>
              <a:rPr lang="en-US" altLang="zh-CN" dirty="0"/>
              <a:t>, </a:t>
            </a:r>
            <a:r>
              <a:rPr lang="en-US" altLang="zh-CN" dirty="0" err="1"/>
              <a:t>lampu</a:t>
            </a:r>
            <a:r>
              <a:rPr lang="en-US" altLang="zh-CN" dirty="0"/>
              <a:t> </a:t>
            </a:r>
            <a:r>
              <a:rPr lang="en-US" altLang="zh-CN" dirty="0" err="1"/>
              <a:t>layar</a:t>
            </a:r>
            <a:r>
              <a:rPr lang="en-US" altLang="zh-CN" dirty="0"/>
              <a:t> </a:t>
            </a:r>
            <a:r>
              <a:rPr lang="en-US" altLang="zh-CN" dirty="0" err="1"/>
              <a:t>perlu</a:t>
            </a:r>
            <a:r>
              <a:rPr lang="en-US" altLang="zh-CN" dirty="0"/>
              <a:t> </a:t>
            </a:r>
            <a:r>
              <a:rPr lang="en-US" altLang="zh-CN" dirty="0" err="1"/>
              <a:t>digunakan</a:t>
            </a:r>
            <a:r>
              <a:rPr lang="en-US" altLang="zh-CN" dirty="0"/>
              <a:t> </a:t>
            </a:r>
            <a:r>
              <a:rPr lang="en-US" altLang="zh-CN" dirty="0" err="1"/>
              <a:t>untuk</a:t>
            </a:r>
            <a:r>
              <a:rPr lang="en-US" altLang="zh-CN" dirty="0"/>
              <a:t> </a:t>
            </a:r>
            <a:r>
              <a:rPr lang="en-US" altLang="zh-CN" dirty="0" err="1"/>
              <a:t>menerangi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dirty="0"/>
              <a:t> agar </a:t>
            </a:r>
            <a:r>
              <a:rPr lang="en-US" altLang="zh-CN" dirty="0" err="1"/>
              <a:t>mendapatkan</a:t>
            </a:r>
            <a:r>
              <a:rPr lang="en-US" altLang="zh-CN" dirty="0"/>
              <a:t> </a:t>
            </a:r>
            <a:r>
              <a:rPr lang="en-US" altLang="zh-CN" dirty="0" err="1"/>
              <a:t>gambar</a:t>
            </a:r>
            <a:r>
              <a:rPr lang="en-US" altLang="zh-CN" dirty="0"/>
              <a:t> </a:t>
            </a:r>
            <a:r>
              <a:rPr lang="en-US" altLang="zh-CN" dirty="0" err="1"/>
              <a:t>sidik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dirty="0"/>
              <a:t> yang </a:t>
            </a:r>
            <a:r>
              <a:rPr lang="en-US" altLang="zh-CN" dirty="0" err="1"/>
              <a:t>jelas</a:t>
            </a:r>
            <a:r>
              <a:rPr lang="en-US" altLang="zh-CN" dirty="0"/>
              <a:t>. </a:t>
            </a:r>
            <a:r>
              <a:rPr lang="en-US" altLang="zh-CN" dirty="0" err="1"/>
              <a:t>Anda</a:t>
            </a:r>
            <a:r>
              <a:rPr lang="en-US" altLang="zh-CN" dirty="0"/>
              <a:t> </a:t>
            </a:r>
            <a:r>
              <a:rPr lang="en-US" altLang="zh-CN" dirty="0" err="1"/>
              <a:t>disarankan</a:t>
            </a:r>
            <a:r>
              <a:rPr lang="en-US" altLang="zh-CN" dirty="0"/>
              <a:t> </a:t>
            </a:r>
            <a:r>
              <a:rPr lang="en-US" altLang="zh-CN" dirty="0" err="1"/>
              <a:t>untuk</a:t>
            </a:r>
            <a:r>
              <a:rPr lang="en-US" altLang="zh-CN" dirty="0"/>
              <a:t> </a:t>
            </a:r>
            <a:r>
              <a:rPr lang="en-US" altLang="zh-CN" dirty="0" err="1"/>
              <a:t>menutupi</a:t>
            </a:r>
            <a:r>
              <a:rPr lang="en-US" altLang="zh-CN" dirty="0"/>
              <a:t> </a:t>
            </a:r>
            <a:r>
              <a:rPr lang="en-US" altLang="zh-CN" dirty="0" err="1"/>
              <a:t>seluruh</a:t>
            </a:r>
            <a:r>
              <a:rPr lang="en-US" altLang="zh-CN" dirty="0"/>
              <a:t> area </a:t>
            </a:r>
            <a:r>
              <a:rPr lang="en-US" altLang="zh-CN" dirty="0" err="1"/>
              <a:t>pemancar</a:t>
            </a:r>
            <a:r>
              <a:rPr lang="en-US" altLang="zh-CN" dirty="0"/>
              <a:t> </a:t>
            </a:r>
            <a:r>
              <a:rPr lang="en-US" altLang="zh-CN" dirty="0" err="1"/>
              <a:t>cahaya</a:t>
            </a:r>
            <a:r>
              <a:rPr lang="en-US" altLang="zh-CN" dirty="0"/>
              <a:t> </a:t>
            </a:r>
            <a:r>
              <a:rPr lang="en-US" altLang="zh-CN" dirty="0" err="1"/>
              <a:t>sidik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dirty="0"/>
              <a:t> </a:t>
            </a:r>
            <a:r>
              <a:rPr lang="en-US" altLang="zh-CN" dirty="0" err="1"/>
              <a:t>dengan</a:t>
            </a:r>
            <a:r>
              <a:rPr lang="en-US" altLang="zh-CN" dirty="0"/>
              <a:t> </a:t>
            </a:r>
            <a:r>
              <a:rPr lang="en-US" altLang="zh-CN" dirty="0" err="1"/>
              <a:t>jari</a:t>
            </a:r>
            <a:r>
              <a:rPr lang="en-US" altLang="zh-CN" dirty="0"/>
              <a:t> </a:t>
            </a:r>
            <a:r>
              <a:rPr lang="en-US" altLang="zh-CN" dirty="0" err="1"/>
              <a:t>Anda</a:t>
            </a:r>
            <a:r>
              <a:rPr lang="en-US" altLang="zh-CN" dirty="0"/>
              <a:t> </a:t>
            </a:r>
            <a:r>
              <a:rPr lang="en-US" altLang="zh-CN" dirty="0" err="1"/>
              <a:t>saat</a:t>
            </a:r>
            <a:r>
              <a:rPr lang="en-US" altLang="zh-CN" dirty="0"/>
              <a:t> </a:t>
            </a:r>
            <a:r>
              <a:rPr lang="en-US" altLang="zh-CN" dirty="0" err="1"/>
              <a:t>membuka</a:t>
            </a:r>
            <a:r>
              <a:rPr lang="en-US" altLang="zh-CN" dirty="0"/>
              <a:t> </a:t>
            </a:r>
            <a:r>
              <a:rPr lang="en-US" altLang="zh-CN" dirty="0" err="1"/>
              <a:t>kunci</a:t>
            </a:r>
            <a:r>
              <a:rPr lang="en-US" altLang="zh-CN" dirty="0"/>
              <a:t>. </a:t>
            </a:r>
            <a:r>
              <a:rPr lang="en-US" altLang="zh-CN" dirty="0" err="1"/>
              <a:t>Terima</a:t>
            </a:r>
            <a:r>
              <a:rPr lang="en-US" altLang="zh-CN" dirty="0"/>
              <a:t> </a:t>
            </a:r>
            <a:r>
              <a:rPr lang="en-US" altLang="zh-CN" dirty="0" err="1"/>
              <a:t>kasih</a:t>
            </a:r>
            <a:r>
              <a:rPr lang="en-US" altLang="zh-CN" dirty="0"/>
              <a:t> </a:t>
            </a:r>
            <a:r>
              <a:rPr lang="en-US" altLang="zh-CN" dirty="0" err="1"/>
              <a:t>atas</a:t>
            </a:r>
            <a:r>
              <a:rPr lang="en-US" altLang="zh-CN" dirty="0"/>
              <a:t> </a:t>
            </a:r>
            <a:r>
              <a:rPr lang="en-US" altLang="zh-CN" dirty="0" err="1"/>
              <a:t>dukungan</a:t>
            </a:r>
            <a:r>
              <a:rPr lang="en-US" altLang="zh-CN" dirty="0"/>
              <a:t> </a:t>
            </a:r>
            <a:r>
              <a:rPr lang="en-US" altLang="zh-CN" dirty="0" err="1"/>
              <a:t>dan</a:t>
            </a:r>
            <a:r>
              <a:rPr lang="en-US" altLang="zh-CN" dirty="0"/>
              <a:t> feedback </a:t>
            </a:r>
            <a:r>
              <a:rPr lang="en-US" altLang="zh-CN" dirty="0" err="1"/>
              <a:t>Anda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264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形 12" descr="v 形箭头">
            <a:extLst>
              <a:ext uri="{FF2B5EF4-FFF2-40B4-BE49-F238E27FC236}">
                <a16:creationId xmlns:a16="http://schemas.microsoft.com/office/drawing/2014/main" id="{142A8EA2-CF11-4635-A875-B3B17315BA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9644" y="-31281"/>
            <a:ext cx="674255" cy="674255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EF479427-D998-4939-A772-B1BF50A1D33D}"/>
              </a:ext>
            </a:extLst>
          </p:cNvPr>
          <p:cNvSpPr/>
          <p:nvPr/>
        </p:nvSpPr>
        <p:spPr>
          <a:xfrm>
            <a:off x="544946" y="71945"/>
            <a:ext cx="3855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FAQ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Sidik</a:t>
            </a:r>
            <a:r>
              <a:rPr lang="en-US" altLang="zh-CN" sz="2800" dirty="0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 </a:t>
            </a:r>
            <a:r>
              <a:rPr lang="en-US" altLang="zh-CN" sz="2800" dirty="0" err="1">
                <a:solidFill>
                  <a:schemeClr val="accent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</a:rPr>
              <a:t>Jari</a:t>
            </a:r>
            <a:endParaRPr lang="en-US" altLang="zh-CN" sz="2800" dirty="0">
              <a:solidFill>
                <a:schemeClr val="accent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7974965-547D-4759-BD1E-73724B5DF13F}"/>
              </a:ext>
            </a:extLst>
          </p:cNvPr>
          <p:cNvSpPr txBox="1"/>
          <p:nvPr/>
        </p:nvSpPr>
        <p:spPr>
          <a:xfrm>
            <a:off x="624611" y="557042"/>
            <a:ext cx="11360560" cy="6229013"/>
          </a:xfrm>
          <a:prstGeom prst="rect">
            <a:avLst/>
          </a:prstGeom>
          <a:noFill/>
          <a:ln w="3175">
            <a:noFill/>
            <a:prstDash val="dash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 err="1"/>
              <a:t>Masalah</a:t>
            </a:r>
            <a:r>
              <a:rPr lang="zh-CN" altLang="en-US" sz="1800" dirty="0"/>
              <a:t>：</a:t>
            </a:r>
            <a:r>
              <a:rPr lang="en-US" altLang="zh-CN" sz="1600" dirty="0">
                <a:solidFill>
                  <a:schemeClr val="bg1"/>
                </a:solidFill>
              </a:rPr>
              <a:t>Ikon </a:t>
            </a:r>
            <a:r>
              <a:rPr lang="en-US" altLang="zh-CN" sz="1600" dirty="0" err="1">
                <a:solidFill>
                  <a:schemeClr val="bg1"/>
                </a:solidFill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muncul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bg1"/>
              </a:solidFill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 err="1"/>
              <a:t>Tipe</a:t>
            </a:r>
            <a:r>
              <a:rPr lang="en-US" altLang="zh-CN" sz="1800" dirty="0"/>
              <a:t> </a:t>
            </a:r>
            <a:r>
              <a:rPr lang="en-US" altLang="zh-CN" sz="1800" dirty="0" err="1"/>
              <a:t>ponsel</a:t>
            </a:r>
            <a:r>
              <a:rPr lang="en-US" altLang="zh-CN" sz="1800" dirty="0"/>
              <a:t> </a:t>
            </a:r>
            <a:r>
              <a:rPr lang="en-US" altLang="zh-CN" sz="1800" dirty="0" err="1"/>
              <a:t>terlibat</a:t>
            </a:r>
            <a:r>
              <a:rPr lang="zh-CN" altLang="en-US" sz="1800" dirty="0"/>
              <a:t>：</a:t>
            </a:r>
            <a:r>
              <a:rPr lang="en-US" altLang="zh-CN" sz="1600" dirty="0" err="1">
                <a:solidFill>
                  <a:schemeClr val="bg1"/>
                </a:solidFill>
              </a:rPr>
              <a:t>Seluruh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tipe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bawah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layar</a:t>
            </a:r>
            <a:endParaRPr lang="en-US" sz="1600" dirty="0">
              <a:solidFill>
                <a:schemeClr val="bg1"/>
              </a:solidFill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bg1"/>
              </a:solidFill>
            </a:endParaRPr>
          </a:p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 err="1"/>
              <a:t>Alasan</a:t>
            </a:r>
            <a:r>
              <a:rPr lang="zh-CN" altLang="en-US" sz="2000" dirty="0"/>
              <a:t>：</a:t>
            </a:r>
            <a:endParaRPr lang="en-US" altLang="zh-CN" sz="2000" dirty="0"/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     1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 err="1">
                <a:solidFill>
                  <a:schemeClr val="bg1"/>
                </a:solidFill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membuka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pada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posisi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mati</a:t>
            </a:r>
            <a:r>
              <a:rPr lang="zh-CN" altLang="en-US" sz="1600" dirty="0">
                <a:solidFill>
                  <a:schemeClr val="bg1"/>
                </a:solidFill>
              </a:rPr>
              <a:t>；</a:t>
            </a: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     2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>
                <a:solidFill>
                  <a:schemeClr val="bg1"/>
                </a:solidFill>
              </a:rPr>
              <a:t>Sensor proximity </a:t>
            </a:r>
            <a:r>
              <a:rPr lang="en-US" altLang="zh-CN" sz="1600" dirty="0" err="1">
                <a:solidFill>
                  <a:schemeClr val="bg1"/>
                </a:solidFill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</a:rPr>
              <a:t> normal</a:t>
            </a:r>
            <a:r>
              <a:rPr lang="zh-CN" altLang="en-US" sz="1600" dirty="0">
                <a:solidFill>
                  <a:schemeClr val="bg1"/>
                </a:solidFill>
              </a:rPr>
              <a:t>；</a:t>
            </a: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     3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>
                <a:solidFill>
                  <a:schemeClr val="bg1"/>
                </a:solidFill>
              </a:rPr>
              <a:t>Sensor </a:t>
            </a:r>
            <a:r>
              <a:rPr lang="en-US" altLang="zh-CN" sz="1600" dirty="0" err="1">
                <a:solidFill>
                  <a:schemeClr val="bg1"/>
                </a:solidFill>
              </a:rPr>
              <a:t>gravitasi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</a:rPr>
              <a:t> normal</a:t>
            </a:r>
            <a:r>
              <a:rPr lang="zh-CN" altLang="en-US" sz="1600" dirty="0">
                <a:solidFill>
                  <a:schemeClr val="bg1"/>
                </a:solidFill>
              </a:rPr>
              <a:t>；</a:t>
            </a: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     4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 err="1">
                <a:solidFill>
                  <a:schemeClr val="bg1"/>
                </a:solidFill>
              </a:rPr>
              <a:t>Membuka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kunci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</a:rPr>
              <a:t> PIN</a:t>
            </a:r>
            <a:r>
              <a:rPr lang="zh-CN" altLang="en-US" sz="1600" dirty="0">
                <a:solidFill>
                  <a:schemeClr val="bg1"/>
                </a:solidFill>
              </a:rPr>
              <a:t>。</a:t>
            </a:r>
          </a:p>
          <a:p>
            <a:pPr algn="l">
              <a:lnSpc>
                <a:spcPct val="100000"/>
              </a:lnSpc>
            </a:pPr>
            <a:endParaRPr lang="en-US" sz="1600" dirty="0">
              <a:solidFill>
                <a:schemeClr val="bg1"/>
              </a:solidFill>
            </a:endParaRPr>
          </a:p>
          <a:p>
            <a:pPr marL="342900" indent="-342900" algn="l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sz="1800" dirty="0" err="1"/>
              <a:t>Langkah</a:t>
            </a:r>
            <a:r>
              <a:rPr lang="en-US" altLang="zh-CN" sz="1800" dirty="0"/>
              <a:t> </a:t>
            </a:r>
            <a:r>
              <a:rPr lang="en-US" altLang="zh-CN" sz="1800" dirty="0" err="1"/>
              <a:t>diagnosa</a:t>
            </a:r>
            <a:r>
              <a:rPr lang="zh-CN" altLang="en-US" sz="1800" dirty="0"/>
              <a:t>：</a:t>
            </a:r>
            <a:endParaRPr lang="en-US" altLang="zh-CN" sz="1800" dirty="0"/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1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>
                <a:solidFill>
                  <a:schemeClr val="bg1"/>
                </a:solidFill>
              </a:rPr>
              <a:t>Upgrade </a:t>
            </a:r>
            <a:r>
              <a:rPr lang="en-US" altLang="zh-CN" sz="1600" dirty="0" err="1">
                <a:solidFill>
                  <a:schemeClr val="bg1"/>
                </a:solidFill>
              </a:rPr>
              <a:t>sistem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ke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versi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terbaru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</a:rPr>
              <a:t>fitur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menjadi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lebih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lengkap</a:t>
            </a:r>
            <a:r>
              <a:rPr lang="zh-CN" altLang="en-US" sz="1600" dirty="0">
                <a:solidFill>
                  <a:schemeClr val="bg1"/>
                </a:solidFill>
              </a:rPr>
              <a:t>；</a:t>
            </a: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2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 err="1">
                <a:solidFill>
                  <a:schemeClr val="bg1"/>
                </a:solidFill>
              </a:rPr>
              <a:t>Silakan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aktifkan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fungsi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rotasi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otomatis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telepon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lalu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masukkan</a:t>
            </a:r>
            <a:r>
              <a:rPr lang="en-US" altLang="zh-CN" sz="1600" dirty="0">
                <a:solidFill>
                  <a:schemeClr val="bg1"/>
                </a:solidFill>
              </a:rPr>
              <a:t> album, </a:t>
            </a:r>
            <a:r>
              <a:rPr lang="en-US" altLang="zh-CN" sz="1600" dirty="0" err="1">
                <a:solidFill>
                  <a:schemeClr val="bg1"/>
                </a:solidFill>
              </a:rPr>
              <a:t>dan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periksa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apakah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ada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foto</a:t>
            </a:r>
            <a:r>
              <a:rPr lang="en-US" altLang="zh-CN" sz="1600" dirty="0">
                <a:solidFill>
                  <a:schemeClr val="bg1"/>
                </a:solidFill>
              </a:rPr>
              <a:t> yang </a:t>
            </a:r>
            <a:r>
              <a:rPr lang="en-US" altLang="zh-CN" sz="1600" dirty="0" err="1">
                <a:solidFill>
                  <a:schemeClr val="bg1"/>
                </a:solidFill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diputar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pada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layar</a:t>
            </a:r>
            <a:r>
              <a:rPr lang="en-US" altLang="zh-CN" sz="1600" dirty="0">
                <a:solidFill>
                  <a:schemeClr val="bg1"/>
                </a:solidFill>
              </a:rPr>
              <a:t> horizontal. </a:t>
            </a:r>
            <a:r>
              <a:rPr lang="en-US" altLang="zh-CN" sz="1600" dirty="0" err="1">
                <a:solidFill>
                  <a:schemeClr val="bg1"/>
                </a:solidFill>
              </a:rPr>
              <a:t>Jika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diputar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</a:rPr>
              <a:t>mungkin</a:t>
            </a:r>
            <a:r>
              <a:rPr lang="en-US" altLang="zh-CN" sz="1600" dirty="0">
                <a:solidFill>
                  <a:schemeClr val="bg1"/>
                </a:solidFill>
              </a:rPr>
              <a:t>  hardware </a:t>
            </a:r>
            <a:r>
              <a:rPr lang="en-US" altLang="zh-CN" sz="1600" dirty="0" err="1">
                <a:solidFill>
                  <a:schemeClr val="bg1"/>
                </a:solidFill>
              </a:rPr>
              <a:t>rusak</a:t>
            </a:r>
            <a:r>
              <a:rPr lang="en-US" altLang="zh-CN" sz="1600" dirty="0">
                <a:solidFill>
                  <a:schemeClr val="bg1"/>
                </a:solidFill>
              </a:rPr>
              <a:t>. </a:t>
            </a:r>
            <a:r>
              <a:rPr lang="en-US" altLang="zh-CN" sz="1600" dirty="0" err="1">
                <a:solidFill>
                  <a:schemeClr val="bg1"/>
                </a:solidFill>
              </a:rPr>
              <a:t>Anda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disarankan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datang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ke</a:t>
            </a:r>
            <a:r>
              <a:rPr lang="en-US" altLang="zh-CN" sz="1600" dirty="0">
                <a:solidFill>
                  <a:schemeClr val="bg1"/>
                </a:solidFill>
              </a:rPr>
              <a:t> OPPO Service Center </a:t>
            </a:r>
            <a:r>
              <a:rPr lang="en-US" altLang="zh-CN" sz="1600" dirty="0" err="1">
                <a:solidFill>
                  <a:schemeClr val="bg1"/>
                </a:solidFill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pemeriksaan</a:t>
            </a:r>
            <a:r>
              <a:rPr lang="en-US" altLang="zh-CN" sz="1600" dirty="0">
                <a:solidFill>
                  <a:schemeClr val="bg1"/>
                </a:solidFill>
              </a:rPr>
              <a:t>  </a:t>
            </a:r>
            <a:r>
              <a:rPr lang="en-US" altLang="zh-CN" sz="1600" dirty="0" err="1">
                <a:solidFill>
                  <a:schemeClr val="bg1"/>
                </a:solidFill>
              </a:rPr>
              <a:t>lebih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lanjut</a:t>
            </a:r>
            <a:r>
              <a:rPr lang="zh-CN" altLang="en-US" sz="1600" dirty="0">
                <a:solidFill>
                  <a:schemeClr val="bg1"/>
                </a:solidFill>
              </a:rPr>
              <a:t>；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3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 err="1">
                <a:solidFill>
                  <a:schemeClr val="bg1"/>
                </a:solidFill>
              </a:rPr>
              <a:t>Buka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tingkat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kecerahan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otomatis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</a:rPr>
              <a:t>jika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tingkat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kecerahan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diatur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</a:rPr>
              <a:t>mungkin</a:t>
            </a:r>
            <a:r>
              <a:rPr lang="en-US" altLang="zh-CN" sz="1600" dirty="0">
                <a:solidFill>
                  <a:schemeClr val="bg1"/>
                </a:solidFill>
              </a:rPr>
              <a:t> hardware </a:t>
            </a:r>
            <a:r>
              <a:rPr lang="en-US" altLang="zh-CN" sz="1600" dirty="0" err="1">
                <a:solidFill>
                  <a:schemeClr val="bg1"/>
                </a:solidFill>
              </a:rPr>
              <a:t>rusak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Anda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disarankan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datang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ke</a:t>
            </a:r>
            <a:r>
              <a:rPr lang="en-US" altLang="zh-CN" sz="1600" dirty="0">
                <a:solidFill>
                  <a:schemeClr val="bg1"/>
                </a:solidFill>
              </a:rPr>
              <a:t> OPPO Service Center </a:t>
            </a:r>
            <a:r>
              <a:rPr lang="en-US" altLang="zh-CN" sz="1600" dirty="0" err="1">
                <a:solidFill>
                  <a:schemeClr val="bg1"/>
                </a:solidFill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pemeriksaan</a:t>
            </a:r>
            <a:r>
              <a:rPr lang="en-US" altLang="zh-CN" sz="1600" dirty="0">
                <a:solidFill>
                  <a:schemeClr val="bg1"/>
                </a:solidFill>
              </a:rPr>
              <a:t>  </a:t>
            </a:r>
            <a:r>
              <a:rPr lang="en-US" altLang="zh-CN" sz="1600" dirty="0" err="1">
                <a:solidFill>
                  <a:schemeClr val="bg1"/>
                </a:solidFill>
              </a:rPr>
              <a:t>lebih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lanjut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zh-CN" altLang="en-US" sz="1600" dirty="0">
                <a:solidFill>
                  <a:schemeClr val="bg1"/>
                </a:solidFill>
              </a:rPr>
              <a:t>；</a:t>
            </a: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4</a:t>
            </a:r>
            <a:r>
              <a:rPr lang="zh-CN" altLang="en-US" sz="1600" dirty="0">
                <a:solidFill>
                  <a:schemeClr val="bg1"/>
                </a:solidFill>
              </a:rPr>
              <a:t>、</a:t>
            </a:r>
            <a:r>
              <a:rPr lang="en-US" altLang="zh-CN" sz="1600" dirty="0" err="1">
                <a:solidFill>
                  <a:schemeClr val="bg1"/>
                </a:solidFill>
              </a:rPr>
              <a:t>Periksa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apakah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pengguna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menggunakan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kunci</a:t>
            </a:r>
            <a:r>
              <a:rPr lang="en-US" altLang="zh-CN" sz="1600" dirty="0">
                <a:solidFill>
                  <a:schemeClr val="bg1"/>
                </a:solidFill>
              </a:rPr>
              <a:t>  </a:t>
            </a:r>
            <a:r>
              <a:rPr lang="en-US" altLang="zh-CN" sz="1600" dirty="0" err="1">
                <a:solidFill>
                  <a:schemeClr val="bg1"/>
                </a:solidFill>
              </a:rPr>
              <a:t>kode</a:t>
            </a:r>
            <a:r>
              <a:rPr lang="en-US" altLang="zh-CN" sz="1600" dirty="0">
                <a:solidFill>
                  <a:schemeClr val="bg1"/>
                </a:solidFill>
              </a:rPr>
              <a:t> PIN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</a:rPr>
              <a:t>jika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iya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</a:rPr>
              <a:t>masukkan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kode</a:t>
            </a:r>
            <a:r>
              <a:rPr lang="en-US" altLang="zh-CN" sz="1600" dirty="0">
                <a:solidFill>
                  <a:schemeClr val="bg1"/>
                </a:solidFill>
              </a:rPr>
              <a:t>  PIN </a:t>
            </a:r>
            <a:r>
              <a:rPr lang="en-US" altLang="zh-CN" sz="1600" dirty="0" err="1">
                <a:solidFill>
                  <a:schemeClr val="bg1"/>
                </a:solidFill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membuka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kunci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layar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</a:rPr>
              <a:t>sebelum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membuka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kunci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layar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akan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posisi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mati</a:t>
            </a:r>
            <a:r>
              <a:rPr lang="zh-CN" altLang="en-US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dan </a:t>
            </a:r>
            <a:r>
              <a:rPr lang="en-US" altLang="zh-CN" sz="1600" dirty="0" err="1">
                <a:solidFill>
                  <a:schemeClr val="bg1"/>
                </a:solidFill>
              </a:rPr>
              <a:t>menampikan</a:t>
            </a:r>
            <a:r>
              <a:rPr lang="en-US" altLang="zh-CN" sz="1600" dirty="0">
                <a:solidFill>
                  <a:schemeClr val="bg1"/>
                </a:solidFill>
              </a:rPr>
              <a:t> ikon </a:t>
            </a:r>
            <a:r>
              <a:rPr lang="en-US" altLang="zh-CN" sz="1600" dirty="0" err="1">
                <a:solidFill>
                  <a:schemeClr val="bg1"/>
                </a:solidFill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jari</a:t>
            </a:r>
            <a:r>
              <a:rPr lang="zh-CN" altLang="en-US" sz="1600" dirty="0">
                <a:solidFill>
                  <a:schemeClr val="bg1"/>
                </a:solidFill>
              </a:rPr>
              <a:t>（</a:t>
            </a:r>
            <a:r>
              <a:rPr lang="en-US" altLang="zh-CN" sz="1600" dirty="0" err="1">
                <a:solidFill>
                  <a:schemeClr val="bg1"/>
                </a:solidFill>
              </a:rPr>
              <a:t>Tampilan</a:t>
            </a:r>
            <a:r>
              <a:rPr lang="en-US" altLang="zh-CN" sz="1600" dirty="0">
                <a:solidFill>
                  <a:schemeClr val="bg1"/>
                </a:solidFill>
              </a:rPr>
              <a:t> jam AOD</a:t>
            </a:r>
            <a:r>
              <a:rPr lang="zh-CN" altLang="en-US" sz="1600" dirty="0">
                <a:solidFill>
                  <a:schemeClr val="bg1"/>
                </a:solidFill>
              </a:rPr>
              <a:t>），</a:t>
            </a:r>
            <a:r>
              <a:rPr lang="en-US" altLang="zh-CN" sz="1600" dirty="0" err="1">
                <a:solidFill>
                  <a:schemeClr val="bg1"/>
                </a:solidFill>
              </a:rPr>
              <a:t>Ini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merupakan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fenomena</a:t>
            </a:r>
            <a:r>
              <a:rPr lang="en-US" altLang="zh-CN" sz="1600" dirty="0">
                <a:solidFill>
                  <a:schemeClr val="bg1"/>
                </a:solidFill>
              </a:rPr>
              <a:t> normal</a:t>
            </a:r>
            <a:r>
              <a:rPr lang="zh-CN" altLang="en-US" sz="1600" dirty="0">
                <a:solidFill>
                  <a:schemeClr val="bg1"/>
                </a:solidFill>
              </a:rPr>
              <a:t>；</a:t>
            </a:r>
            <a:r>
              <a:rPr lang="en-US" altLang="zh-CN" sz="1600" dirty="0">
                <a:solidFill>
                  <a:schemeClr val="bg1"/>
                </a:solidFill>
              </a:rPr>
              <a:t> Anda </a:t>
            </a:r>
            <a:r>
              <a:rPr lang="en-US" altLang="zh-CN" sz="1600" dirty="0" err="1">
                <a:solidFill>
                  <a:schemeClr val="bg1"/>
                </a:solidFill>
              </a:rPr>
              <a:t>disarankan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datang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ke</a:t>
            </a:r>
            <a:r>
              <a:rPr lang="en-US" altLang="zh-CN" sz="1600" dirty="0">
                <a:solidFill>
                  <a:schemeClr val="bg1"/>
                </a:solidFill>
              </a:rPr>
              <a:t> OPPO Service Center </a:t>
            </a:r>
            <a:r>
              <a:rPr lang="en-US" altLang="zh-CN" sz="1600" dirty="0" err="1">
                <a:solidFill>
                  <a:schemeClr val="bg1"/>
                </a:solidFill>
              </a:rPr>
              <a:t>jika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masalah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masih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belum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terselesaikan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solusi</a:t>
            </a:r>
            <a:r>
              <a:rPr lang="en-US" altLang="zh-CN" sz="1600" dirty="0">
                <a:solidFill>
                  <a:schemeClr val="bg1"/>
                </a:solidFill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</a:rPr>
              <a:t>diatas</a:t>
            </a:r>
            <a:r>
              <a:rPr lang="en-US" altLang="zh-CN" sz="1600" dirty="0">
                <a:solidFill>
                  <a:schemeClr val="bg1"/>
                </a:solidFill>
              </a:rPr>
              <a:t>.</a:t>
            </a:r>
            <a:endParaRPr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49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6725" y="561975"/>
            <a:ext cx="920609" cy="21907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32214" y="2885807"/>
            <a:ext cx="4864630" cy="9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defRPr/>
            </a:pPr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Terima</a:t>
            </a:r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 </a:t>
            </a:r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kasih</a:t>
            </a:r>
            <a:r>
              <a:rPr lang="en-US" altLang="zh-CN" sz="40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!</a:t>
            </a:r>
            <a:endParaRPr lang="zh-CN" altLang="en-US" sz="4000" b="1" spc="1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33" b="100000" l="0" r="997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568" y="-86865"/>
            <a:ext cx="13981791" cy="93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6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22774" y="1705076"/>
            <a:ext cx="828286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defRPr/>
            </a:pPr>
            <a:endParaRPr lang="zh-CN" altLang="en-US" sz="4000" b="1" spc="1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pitchFamily="18" charset="-122"/>
              <a:sym typeface="OPPOSans-S B" panose="00020600040101010101" pitchFamily="18" charset="-122"/>
            </a:endParaRPr>
          </a:p>
        </p:txBody>
      </p:sp>
      <p:pic>
        <p:nvPicPr>
          <p:cNvPr id="4" name="图形 3" descr="灯泡和齿轮">
            <a:extLst>
              <a:ext uri="{FF2B5EF4-FFF2-40B4-BE49-F238E27FC236}">
                <a16:creationId xmlns:a16="http://schemas.microsoft.com/office/drawing/2014/main" id="{EDA5771C-62BC-411E-8A03-31CC3EAC5B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79903" y="2727569"/>
            <a:ext cx="914400" cy="9144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E2B2FC0-E982-4074-9FC3-2742B0421DF1}"/>
              </a:ext>
            </a:extLst>
          </p:cNvPr>
          <p:cNvSpPr/>
          <p:nvPr/>
        </p:nvSpPr>
        <p:spPr>
          <a:xfrm>
            <a:off x="5542038" y="2872528"/>
            <a:ext cx="31935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400" b="1" spc="1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Nilai </a:t>
            </a:r>
            <a:r>
              <a:rPr lang="en-US" altLang="zh-CN" sz="4400" b="1" spc="1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pitchFamily="18" charset="-122"/>
                <a:sym typeface="OPPOSans-S B" panose="00020600040101010101" pitchFamily="18" charset="-122"/>
              </a:rPr>
              <a:t>Jual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73408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290" y="0"/>
            <a:ext cx="12192000" cy="6858000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2543744" y="440297"/>
            <a:ext cx="6849952" cy="670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R="0" lvl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32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Nilai </a:t>
            </a:r>
            <a:r>
              <a:rPr lang="en-US" altLang="zh-CN" sz="32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Jual</a:t>
            </a:r>
            <a:r>
              <a:rPr lang="en-US" altLang="zh-CN" sz="32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OPPO F19 &amp; OPPO 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A74 </a:t>
            </a:r>
          </a:p>
        </p:txBody>
      </p:sp>
      <p:sp>
        <p:nvSpPr>
          <p:cNvPr id="42" name="矩形 41"/>
          <p:cNvSpPr/>
          <p:nvPr/>
        </p:nvSpPr>
        <p:spPr>
          <a:xfrm>
            <a:off x="199187" y="4418960"/>
            <a:ext cx="2794078" cy="1652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sz="2400" noProof="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Layar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2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AMOLED super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jernih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dengan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kamera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blind hole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dan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mode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pelindung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mata</a:t>
            </a:r>
            <a:endParaRPr lang="en-US" altLang="zh-CN" sz="1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54896" y="4418960"/>
            <a:ext cx="2797652" cy="1652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sz="2400" noProof="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Body </a:t>
            </a:r>
            <a:r>
              <a:rPr lang="en-US" altLang="zh-CN" sz="2400" noProof="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mulus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algn="ctr"/>
            <a:endParaRPr lang="en-US" altLang="zh-CN" sz="1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algn="ctr"/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7.95mm</a:t>
            </a:r>
          </a:p>
          <a:p>
            <a:pPr algn="ctr"/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baterai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besar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5000mAh</a:t>
            </a:r>
          </a:p>
          <a:p>
            <a:pPr algn="ctr"/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teringan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dan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tertipis</a:t>
            </a:r>
            <a:endParaRPr lang="en-US" altLang="zh-CN" sz="1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79450" y="4418960"/>
            <a:ext cx="2714454" cy="1652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sz="2400" noProof="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2400" noProof="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400" noProof="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baterai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endParaRPr lang="en-US" altLang="zh-CN" sz="22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besar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5000mAh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Fast charging 33W </a:t>
            </a:r>
          </a:p>
        </p:txBody>
      </p:sp>
      <p:sp>
        <p:nvSpPr>
          <p:cNvPr id="17" name="矩形 16"/>
          <p:cNvSpPr/>
          <p:nvPr/>
        </p:nvSpPr>
        <p:spPr>
          <a:xfrm>
            <a:off x="9138732" y="4418960"/>
            <a:ext cx="2917433" cy="1652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>
              <a:buFont typeface="Wingdings" panose="05000000000000000000" pitchFamily="2" charset="2"/>
              <a:buChar char="u"/>
            </a:pPr>
            <a:r>
              <a:rPr lang="en-US" altLang="zh-CN" sz="240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Perfoma</a:t>
            </a:r>
            <a:endParaRPr lang="en-US" altLang="zh-CN" sz="24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lvl="0" algn="ctr"/>
            <a:endParaRPr lang="en-US" altLang="zh-CN" sz="24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3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Kamera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belakang</a:t>
            </a:r>
            <a:r>
              <a:rPr lang="zh-CN" altLang="en-US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48MP AI</a:t>
            </a:r>
          </a:p>
          <a:p>
            <a:pPr lvl="0" algn="ctr"/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Snapdragon 662</a:t>
            </a:r>
          </a:p>
          <a:p>
            <a:pPr lvl="0" algn="ctr"/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penyimpanan</a:t>
            </a:r>
            <a:r>
              <a:rPr lang="en-US" altLang="zh-CN" sz="1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128GB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87" y="1846419"/>
            <a:ext cx="2794078" cy="210372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2" y="1846419"/>
            <a:ext cx="2804969" cy="210372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895" y="1846419"/>
            <a:ext cx="2797652" cy="210372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450" y="1846419"/>
            <a:ext cx="2789260" cy="210372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33429864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403625" y="284369"/>
            <a:ext cx="65277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Layar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 algn="l">
              <a:lnSpc>
                <a:spcPct val="100000"/>
              </a:lnSpc>
            </a:pP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AMOLED</a:t>
            </a:r>
            <a:r>
              <a:rPr lang="zh-CN" altLang="en-US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super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jernih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dengan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blind hole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8909" y1="2242" x2="88485" y2="3697"/>
                        <a14:foregroundMark x1="23273" y1="2242" x2="46667" y2="12788"/>
                        <a14:foregroundMark x1="16606" y1="1697" x2="6303" y2="9273"/>
                        <a14:foregroundMark x1="6303" y1="30182" x2="7273" y2="54061"/>
                        <a14:foregroundMark x1="5576" y1="54000" x2="10545" y2="96667"/>
                        <a14:foregroundMark x1="16121" y1="96545" x2="91515" y2="96485"/>
                        <a14:foregroundMark x1="5576" y1="94000" x2="5333" y2="60545"/>
                        <a14:foregroundMark x1="93576" y1="93030" x2="93212" y2="41273"/>
                        <a14:foregroundMark x1="91879" y1="34061" x2="91515" y2="78727"/>
                        <a14:foregroundMark x1="93576" y1="41212" x2="92970" y2="34545"/>
                        <a14:foregroundMark x1="92727" y1="5394" x2="93576" y2="34606"/>
                        <a14:foregroundMark x1="11515" y1="5212" x2="26061" y2="79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585" y="88062"/>
            <a:ext cx="3332629" cy="666619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93065" y="1646555"/>
            <a:ext cx="6334994" cy="1774606"/>
            <a:chOff x="393065" y="1646555"/>
            <a:chExt cx="6334994" cy="1774606"/>
          </a:xfrm>
        </p:grpSpPr>
        <p:sp>
          <p:nvSpPr>
            <p:cNvPr id="20" name="文本框 19"/>
            <p:cNvSpPr txBox="1"/>
            <p:nvPr/>
          </p:nvSpPr>
          <p:spPr>
            <a:xfrm>
              <a:off x="393065" y="1646555"/>
              <a:ext cx="6334994" cy="680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algn="l">
                <a:lnSpc>
                  <a:spcPct val="100000"/>
                </a:lnSpc>
              </a:pPr>
              <a:r>
                <a:rPr lang="en-US" altLang="zh-CN" sz="2000" dirty="0">
                  <a:latin typeface="OPPOSans-S B" panose="00020600040101010101" pitchFamily="18" charset="-122"/>
                  <a:ea typeface="微软雅黑" panose="020B0503020204020204" pitchFamily="34" charset="-122"/>
                  <a:sym typeface="OPPOSans-S B" panose="00020600040101010101" pitchFamily="18" charset="-122"/>
                </a:rPr>
                <a:t>AMOLED FHD+</a:t>
              </a:r>
              <a:endParaRPr lang="en-US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endParaRPr>
            </a:p>
            <a:p>
              <a:pPr algn="l"/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Layar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terbaik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 di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R" panose="00020600040101010101" charset="-122"/>
                  <a:sym typeface="OPPOSans-S B" panose="00020600040101010101" pitchFamily="18" charset="-122"/>
                </a:rPr>
                <a:t>kelasnya</a:t>
              </a:r>
              <a:endPara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932902" y="2454442"/>
              <a:ext cx="1722922" cy="34651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OPPOSans-S B" panose="00020600040101010101" pitchFamily="18" charset="-122"/>
                  <a:ea typeface="微软雅黑" panose="020B0503020204020204" pitchFamily="34" charset="-122"/>
                  <a:sym typeface="OPPOSans-S B" panose="00020600040101010101" pitchFamily="18" charset="-122"/>
                </a:rPr>
                <a:t>6.43’’</a:t>
              </a:r>
              <a:endParaRPr lang="zh-CN" altLang="en-US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929769" y="3074651"/>
              <a:ext cx="1722922" cy="34651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OPPOSans-S B" panose="00020600040101010101" pitchFamily="18" charset="-122"/>
                  <a:ea typeface="微软雅黑" panose="020B0503020204020204" pitchFamily="34" charset="-122"/>
                  <a:sym typeface="OPPOSans-S B" panose="00020600040101010101" pitchFamily="18" charset="-122"/>
                </a:rPr>
                <a:t>2400*1080</a:t>
              </a:r>
              <a:endParaRPr lang="zh-CN" altLang="en-US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318363" y="2454442"/>
              <a:ext cx="1722922" cy="34651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OPPOSans-S B" panose="00020600040101010101" pitchFamily="18" charset="-122"/>
                  <a:ea typeface="微软雅黑" panose="020B0503020204020204" pitchFamily="34" charset="-122"/>
                  <a:sym typeface="OPPOSans-S B" panose="00020600040101010101" pitchFamily="18" charset="-122"/>
                </a:rPr>
                <a:t>20 : 9</a:t>
              </a:r>
              <a:endParaRPr lang="zh-CN" altLang="en-US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318363" y="3074651"/>
              <a:ext cx="1722922" cy="34651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OPPOSans-S B" panose="00020600040101010101" pitchFamily="18" charset="-122"/>
                  <a:ea typeface="微软雅黑" panose="020B0503020204020204" pitchFamily="34" charset="-122"/>
                  <a:sym typeface="OPPOSans-S B" panose="00020600040101010101" pitchFamily="18" charset="-122"/>
                </a:rPr>
                <a:t>90.8%</a:t>
              </a:r>
              <a:endParaRPr lang="zh-CN" altLang="en-US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93065" y="3915707"/>
            <a:ext cx="6334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Blind hole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kamera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yang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memikat</a:t>
            </a:r>
            <a:endParaRPr lang="en-US" altLang="zh-CN" sz="2000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Blind hole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kamera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ukuran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3.688mm dan </a:t>
            </a:r>
            <a:r>
              <a:rPr lang="en-US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ketebalan</a:t>
            </a:r>
            <a:r>
              <a:rPr 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1.60 mm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meningkatkan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perbandingan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rasio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  <a:endParaRPr lang="en-US" sz="14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93065" y="5067792"/>
            <a:ext cx="6334994" cy="157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/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sidik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jari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under screen 3.0</a:t>
            </a:r>
          </a:p>
          <a:p>
            <a:pPr algn="l"/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Kelas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atas</a:t>
            </a:r>
            <a:r>
              <a:rPr lang="zh-CN" altLang="en-US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: 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Cara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membuka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sidik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jari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dengan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mesin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andalan</a:t>
            </a:r>
            <a:endParaRPr lang="en-US" altLang="zh-CN" sz="14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  <a:p>
            <a:pPr algn="l"/>
            <a:r>
              <a:rPr lang="en-US" altLang="zh-CN" sz="2000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Peningkatan</a:t>
            </a:r>
            <a:r>
              <a:rPr lang="en-US" altLang="zh-CN" sz="2000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: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sekelasnya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masih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menggunakan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sidik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jari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belakang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endParaRPr lang="en-US" altLang="zh-CN" sz="14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660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像" descr="图像">
            <a:extLst>
              <a:ext uri="{FF2B5EF4-FFF2-40B4-BE49-F238E27FC236}">
                <a16:creationId xmlns:a16="http://schemas.microsoft.com/office/drawing/2014/main" id="{A1B614F4-4F96-467E-A814-409A7B7BF9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932" r="13553"/>
          <a:stretch/>
        </p:blipFill>
        <p:spPr>
          <a:xfrm>
            <a:off x="227235" y="1549028"/>
            <a:ext cx="2644743" cy="228801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ABD1DDD-3D6F-455A-8CBD-9A6D4D42935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3" t="2192" r="15793" b="5889"/>
          <a:stretch/>
        </p:blipFill>
        <p:spPr>
          <a:xfrm>
            <a:off x="3251560" y="1549028"/>
            <a:ext cx="2644743" cy="228801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1323694-26CF-4A06-AB5F-6000F947CB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r="9321"/>
          <a:stretch/>
        </p:blipFill>
        <p:spPr>
          <a:xfrm>
            <a:off x="9300209" y="1549028"/>
            <a:ext cx="2644743" cy="228076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82EFDD9-C268-4243-964E-6E7EDD0DC6F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9" r="7685"/>
          <a:stretch/>
        </p:blipFill>
        <p:spPr>
          <a:xfrm>
            <a:off x="6275885" y="1549028"/>
            <a:ext cx="2644743" cy="228076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403625" y="284369"/>
            <a:ext cx="64235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Layar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 algn="l">
              <a:lnSpc>
                <a:spcPct val="100000"/>
              </a:lnSpc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Mode 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pelindung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mata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sepanjang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waktu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7235" y="4176915"/>
            <a:ext cx="2605417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under sun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bawah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sinar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matahari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otomatis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menyesuaikan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tingkat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kecerahan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konten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dapat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dilihat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jelas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tingkat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kecerahan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tertinggi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mencapai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600nit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86223" y="4201827"/>
            <a:ext cx="277541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mode </a:t>
            </a:r>
            <a:r>
              <a:rPr lang="en-US" altLang="zh-CN" sz="200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gelap</a:t>
            </a:r>
            <a:endParaRPr lang="en-US" altLang="zh-CN" sz="2000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Saat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menggunakan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di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malam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hari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tingkat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kecerahan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dibatasi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hingga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2nit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（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9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：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00PM-7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：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00AM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10nit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dalam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waktu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lainnya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）</a:t>
            </a:r>
            <a:endParaRPr lang="en-US" altLang="zh-CN" sz="14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75886" y="4047939"/>
            <a:ext cx="2758784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AI Smart Backlight</a:t>
            </a: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Jika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pengguna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terbiasa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bermain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game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dengan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tingkat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kecerahan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tinggi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AI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mempelajari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kebiasaan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pengguna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. AI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akan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otomatis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menyesuaikan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tingkat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kecerahan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saat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pengguna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kembali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membuka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game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00208" y="4047939"/>
            <a:ext cx="2644743" cy="1808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Penyesuaian</a:t>
            </a: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DC </a:t>
            </a: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Penyesuaian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DC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dapat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menghindari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refleksi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cahaya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langsung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demi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melindungi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mata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Anda</a:t>
            </a:r>
            <a:r>
              <a:rPr lang="zh-CN" altLang="en-US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R" panose="00020600040101010101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412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403625" y="284369"/>
            <a:ext cx="44406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Baterai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 algn="l">
              <a:lnSpc>
                <a:spcPct val="100000"/>
              </a:lnSpc>
              <a:defRPr/>
            </a:pP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Kapasitas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baterai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5000mAh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8331" y="2450645"/>
            <a:ext cx="6096000" cy="7232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tabLst>
                <a:tab pos="363538" algn="l"/>
              </a:tabLst>
              <a:defRPr/>
            </a:pP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5000mAh</a:t>
            </a:r>
          </a:p>
          <a:p>
            <a:pPr lvl="0">
              <a:lnSpc>
                <a:spcPct val="150000"/>
              </a:lnSpc>
              <a:spcBef>
                <a:spcPct val="0"/>
              </a:spcBef>
              <a:tabLst>
                <a:tab pos="363538" algn="l"/>
              </a:tabLst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baterai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paling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tahan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lama di </a:t>
            </a:r>
            <a:r>
              <a:rPr lang="en-US" altLang="zh-CN" sz="14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kelasnya</a:t>
            </a:r>
            <a:r>
              <a:rPr lang="en-US" altLang="zh-CN"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.</a:t>
            </a:r>
          </a:p>
        </p:txBody>
      </p:sp>
      <p:sp>
        <p:nvSpPr>
          <p:cNvPr id="33" name="矩形 1">
            <a:extLst>
              <a:ext uri="{FF2B5EF4-FFF2-40B4-BE49-F238E27FC236}">
                <a16:creationId xmlns:a16="http://schemas.microsoft.com/office/drawing/2014/main" id="{CFDDFF35-9370-461F-8D30-D815A679336D}"/>
              </a:ext>
            </a:extLst>
          </p:cNvPr>
          <p:cNvSpPr txBox="1"/>
          <p:nvPr/>
        </p:nvSpPr>
        <p:spPr>
          <a:xfrm>
            <a:off x="551242" y="3678412"/>
            <a:ext cx="1422821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4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Panggilan</a:t>
            </a:r>
            <a:endParaRPr lang="en-US" altLang="zh-CN"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56.5 jam</a:t>
            </a:r>
          </a:p>
        </p:txBody>
      </p:sp>
      <p:sp>
        <p:nvSpPr>
          <p:cNvPr id="34" name="矩形 13">
            <a:extLst>
              <a:ext uri="{FF2B5EF4-FFF2-40B4-BE49-F238E27FC236}">
                <a16:creationId xmlns:a16="http://schemas.microsoft.com/office/drawing/2014/main" id="{E6936B22-E436-44FD-9E09-25AB0CE04CBA}"/>
              </a:ext>
            </a:extLst>
          </p:cNvPr>
          <p:cNvSpPr txBox="1"/>
          <p:nvPr/>
        </p:nvSpPr>
        <p:spPr>
          <a:xfrm>
            <a:off x="4634290" y="3678412"/>
            <a:ext cx="1185577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Games</a:t>
            </a:r>
          </a:p>
          <a:p>
            <a:pPr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10.2 jam</a:t>
            </a:r>
            <a:endParaRPr lang="en-US"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35" name="矩形 14">
            <a:extLst>
              <a:ext uri="{FF2B5EF4-FFF2-40B4-BE49-F238E27FC236}">
                <a16:creationId xmlns:a16="http://schemas.microsoft.com/office/drawing/2014/main" id="{FA42E159-6D4E-4F0B-ADD8-15202F0AB194}"/>
              </a:ext>
            </a:extLst>
          </p:cNvPr>
          <p:cNvSpPr txBox="1"/>
          <p:nvPr/>
        </p:nvSpPr>
        <p:spPr>
          <a:xfrm>
            <a:off x="2340293" y="3678412"/>
            <a:ext cx="1259700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altLang="zh-CN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YouTube</a:t>
            </a:r>
          </a:p>
          <a:p>
            <a:pPr defTabSz="1828706">
              <a:defRPr sz="5000">
                <a:solidFill>
                  <a:srgbClr val="F2F2F2"/>
                </a:solidFill>
                <a:latin typeface="+mj-lt"/>
                <a:ea typeface="+mj-ea"/>
                <a:cs typeface="+mj-cs"/>
                <a:sym typeface="OPPOSans Medium"/>
              </a:defRPr>
            </a:pPr>
            <a:r>
              <a:rPr lang="en-US" sz="24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17.8 jam</a:t>
            </a:r>
            <a:endParaRPr sz="24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33106BDE-A6C6-469A-AA76-8E94B7CFFDEA}"/>
              </a:ext>
            </a:extLst>
          </p:cNvPr>
          <p:cNvSpPr/>
          <p:nvPr/>
        </p:nvSpPr>
        <p:spPr>
          <a:xfrm flipH="1">
            <a:off x="1902684" y="3717590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331" y="1365293"/>
            <a:ext cx="5494488" cy="3636890"/>
          </a:xfrm>
          <a:prstGeom prst="rect">
            <a:avLst/>
          </a:prstGeom>
        </p:spPr>
      </p:pic>
      <p:pic>
        <p:nvPicPr>
          <p:cNvPr id="49" name="图形 21" descr="教授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706646" y="5663056"/>
            <a:ext cx="704850" cy="7048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10796" y="5721575"/>
            <a:ext cx="103580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Say</a:t>
            </a:r>
            <a:r>
              <a:rPr lang="zh-CN" altLang="en-US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：</a:t>
            </a:r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Dikarenakan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penggunaan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setiap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hari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kapasitas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baterai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sangatlah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penting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penggunaan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normal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ini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digunakan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selama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2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hari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penuh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  <a:endParaRPr lang="zh-CN" altLang="en-US" sz="1600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33106BDE-A6C6-469A-AA76-8E94B7CFFDEA}"/>
              </a:ext>
            </a:extLst>
          </p:cNvPr>
          <p:cNvSpPr/>
          <p:nvPr/>
        </p:nvSpPr>
        <p:spPr>
          <a:xfrm flipH="1">
            <a:off x="4198712" y="3717590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744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>
            <a:extLst>
              <a:ext uri="{FF2B5EF4-FFF2-40B4-BE49-F238E27FC236}">
                <a16:creationId xmlns:a16="http://schemas.microsoft.com/office/drawing/2014/main" id="{33106BDE-A6C6-469A-AA76-8E94B7CFFDEA}"/>
              </a:ext>
            </a:extLst>
          </p:cNvPr>
          <p:cNvSpPr/>
          <p:nvPr/>
        </p:nvSpPr>
        <p:spPr>
          <a:xfrm flipH="1">
            <a:off x="6764860" y="3352174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33106BDE-A6C6-469A-AA76-8E94B7CFFDEA}"/>
              </a:ext>
            </a:extLst>
          </p:cNvPr>
          <p:cNvSpPr/>
          <p:nvPr/>
        </p:nvSpPr>
        <p:spPr>
          <a:xfrm flipH="1">
            <a:off x="9286612" y="3352174"/>
            <a:ext cx="45719" cy="752636"/>
          </a:xfrm>
          <a:prstGeom prst="rect">
            <a:avLst/>
          </a:prstGeom>
          <a:gradFill>
            <a:gsLst>
              <a:gs pos="0">
                <a:srgbClr val="1B739D"/>
              </a:gs>
              <a:gs pos="33000">
                <a:srgbClr val="2FA1CE"/>
              </a:gs>
              <a:gs pos="66000">
                <a:srgbClr val="31B8D1"/>
              </a:gs>
              <a:gs pos="100000">
                <a:srgbClr val="E1C5F8"/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OPPOSans Medium"/>
              </a:defRPr>
            </a:pPr>
            <a:endParaRPr sz="1600">
              <a:solidFill>
                <a:srgbClr val="FFFFFF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3D46013-AAA9-407A-9B5A-A54B9EED1C4E}"/>
              </a:ext>
            </a:extLst>
          </p:cNvPr>
          <p:cNvSpPr txBox="1"/>
          <p:nvPr/>
        </p:nvSpPr>
        <p:spPr>
          <a:xfrm>
            <a:off x="403625" y="284369"/>
            <a:ext cx="30925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algn="l">
              <a:lnSpc>
                <a:spcPct val="100000"/>
              </a:lnSpc>
              <a:defRPr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Kapasitas</a:t>
            </a:r>
            <a:r>
              <a:rPr lang="en-US" altLang="zh-CN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Baterai</a:t>
            </a:r>
            <a:endParaRPr lang="en-US" altLang="zh-CN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 algn="l">
              <a:lnSpc>
                <a:spcPct val="10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33W Fast charge</a:t>
            </a:r>
            <a:endParaRPr lang="zh-CN" altLang="en-US" sz="40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6FA1B62-8B0C-4764-9B61-4CE589651796}"/>
              </a:ext>
            </a:extLst>
          </p:cNvPr>
          <p:cNvSpPr txBox="1"/>
          <p:nvPr/>
        </p:nvSpPr>
        <p:spPr>
          <a:xfrm>
            <a:off x="6952736" y="1649432"/>
            <a:ext cx="3549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33W Fast charge</a:t>
            </a:r>
            <a:endParaRPr lang="zh-CN" altLang="en-US" sz="3600" b="1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49F1DEC0-D001-42CE-B10F-4141BD341F7F}"/>
              </a:ext>
            </a:extLst>
          </p:cNvPr>
          <p:cNvGrpSpPr>
            <a:grpSpLocks noChangeAspect="1"/>
          </p:cNvGrpSpPr>
          <p:nvPr/>
        </p:nvGrpSpPr>
        <p:grpSpPr>
          <a:xfrm>
            <a:off x="719873" y="1569415"/>
            <a:ext cx="3757326" cy="3908162"/>
            <a:chOff x="7301958" y="681129"/>
            <a:chExt cx="4953325" cy="5152174"/>
          </a:xfrm>
        </p:grpSpPr>
        <p:pic>
          <p:nvPicPr>
            <p:cNvPr id="21" name="Picture 2" descr="https://mir-s3-cdn-cf.behance.net/project_modules/1400_opt_1/6cdba590417087.5e16c6662d19e.jpg">
              <a:extLst>
                <a:ext uri="{FF2B5EF4-FFF2-40B4-BE49-F238E27FC236}">
                  <a16:creationId xmlns:a16="http://schemas.microsoft.com/office/drawing/2014/main" id="{F3B5B0F8-519E-4AD8-9BC5-F6525B3EE7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04042A"/>
                </a:clrFrom>
                <a:clrTo>
                  <a:srgbClr val="04042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01958" y="681129"/>
              <a:ext cx="4953325" cy="5152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1819E979-03F2-4DFD-A6BB-2103311BBF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3438" y="1971629"/>
              <a:ext cx="2822690" cy="2153169"/>
            </a:xfrm>
            <a:prstGeom prst="rect">
              <a:avLst/>
            </a:prstGeom>
            <a:blipFill dpi="0" rotWithShape="1">
              <a:blip r:embed="rId5">
                <a:alphaModFix amt="63000"/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98DB805D-C88D-4A30-9FA9-1DD86BA581B0}"/>
              </a:ext>
            </a:extLst>
          </p:cNvPr>
          <p:cNvSpPr txBox="1"/>
          <p:nvPr/>
        </p:nvSpPr>
        <p:spPr>
          <a:xfrm>
            <a:off x="6153685" y="2377328"/>
            <a:ext cx="47323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28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Pengisian</a:t>
            </a:r>
            <a:r>
              <a:rPr lang="en-US" altLang="zh-CN" sz="2800" b="1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2800" b="1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dalam</a:t>
            </a:r>
            <a:r>
              <a:rPr lang="en-US" altLang="zh-CN" sz="2800" b="1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waktu</a:t>
            </a:r>
            <a:r>
              <a:rPr lang="en-US" altLang="zh-CN" sz="2800" b="1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</a:p>
          <a:p>
            <a:pPr>
              <a:defRPr/>
            </a:pPr>
            <a:r>
              <a:rPr lang="en-US" altLang="zh-CN" sz="2800" b="1" dirty="0" err="1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singkat</a:t>
            </a:r>
            <a:endParaRPr lang="zh-CN" altLang="en-US" sz="2800" b="1" dirty="0">
              <a:gradFill flip="none" rotWithShape="1">
                <a:gsLst>
                  <a:gs pos="0">
                    <a:srgbClr val="2A8DC4"/>
                  </a:gs>
                  <a:gs pos="96000">
                    <a:srgbClr val="3DDCEC"/>
                  </a:gs>
                </a:gsLst>
                <a:lin ang="0" scaled="1"/>
                <a:tileRect/>
              </a:gra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24" name="矩形 1">
            <a:extLst>
              <a:ext uri="{FF2B5EF4-FFF2-40B4-BE49-F238E27FC236}">
                <a16:creationId xmlns:a16="http://schemas.microsoft.com/office/drawing/2014/main" id="{A7A64408-A309-43A1-BAC1-56C16EF0D36D}"/>
              </a:ext>
            </a:extLst>
          </p:cNvPr>
          <p:cNvSpPr txBox="1"/>
          <p:nvPr/>
        </p:nvSpPr>
        <p:spPr>
          <a:xfrm>
            <a:off x="4477199" y="3251441"/>
            <a:ext cx="1825111" cy="1384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15</a:t>
            </a:r>
            <a:r>
              <a:rPr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min</a:t>
            </a:r>
            <a:endParaRPr lang="en-US" sz="28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  <a:p>
            <a:pPr>
              <a:defRPr/>
            </a:pPr>
            <a:r>
              <a:rPr lang="en-US" altLang="zh-CN" sz="2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terisi</a:t>
            </a: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</a:p>
          <a:p>
            <a:pPr>
              <a:defRPr/>
            </a:pP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30</a:t>
            </a:r>
            <a:r>
              <a:rPr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%</a:t>
            </a:r>
          </a:p>
        </p:txBody>
      </p:sp>
      <p:sp>
        <p:nvSpPr>
          <p:cNvPr id="25" name="矩形 13">
            <a:extLst>
              <a:ext uri="{FF2B5EF4-FFF2-40B4-BE49-F238E27FC236}">
                <a16:creationId xmlns:a16="http://schemas.microsoft.com/office/drawing/2014/main" id="{8E2D93BF-539C-44DE-A2D3-5D14E7419F0F}"/>
              </a:ext>
            </a:extLst>
          </p:cNvPr>
          <p:cNvSpPr txBox="1"/>
          <p:nvPr/>
        </p:nvSpPr>
        <p:spPr>
          <a:xfrm>
            <a:off x="9520703" y="3251441"/>
            <a:ext cx="1825111" cy="1384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72</a:t>
            </a:r>
            <a:r>
              <a:rPr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min</a:t>
            </a:r>
          </a:p>
          <a:p>
            <a:pPr>
              <a:defRPr/>
            </a:pPr>
            <a:r>
              <a:rPr lang="en-US" altLang="zh-CN" sz="2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terisi</a:t>
            </a: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</a:p>
          <a:p>
            <a:pPr>
              <a:defRPr/>
            </a:pPr>
            <a:r>
              <a:rPr lang="en-US" altLang="zh-CN" sz="2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penuh</a:t>
            </a:r>
            <a:endParaRPr sz="2800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cs typeface="OPPOSans-S M" panose="00020600040101010101" charset="-122"/>
              <a:sym typeface="OPPOSans-S B" panose="00020600040101010101" pitchFamily="18" charset="-122"/>
            </a:endParaRPr>
          </a:p>
        </p:txBody>
      </p:sp>
      <p:sp>
        <p:nvSpPr>
          <p:cNvPr id="26" name="矩形 14">
            <a:extLst>
              <a:ext uri="{FF2B5EF4-FFF2-40B4-BE49-F238E27FC236}">
                <a16:creationId xmlns:a16="http://schemas.microsoft.com/office/drawing/2014/main" id="{645A209D-919C-48F8-9DB0-4AED5AA08697}"/>
              </a:ext>
            </a:extLst>
          </p:cNvPr>
          <p:cNvSpPr txBox="1"/>
          <p:nvPr/>
        </p:nvSpPr>
        <p:spPr>
          <a:xfrm>
            <a:off x="6998951" y="3251441"/>
            <a:ext cx="1825111" cy="1384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30</a:t>
            </a:r>
            <a:r>
              <a:rPr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min</a:t>
            </a:r>
          </a:p>
          <a:p>
            <a:pPr>
              <a:defRPr/>
            </a:pPr>
            <a:r>
              <a:rPr lang="en-US" altLang="zh-CN" sz="2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2800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terisi</a:t>
            </a: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 </a:t>
            </a:r>
          </a:p>
          <a:p>
            <a:pPr>
              <a:defRPr/>
            </a:pPr>
            <a:r>
              <a:rPr lang="en-US" altLang="zh-CN"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54</a:t>
            </a:r>
            <a:r>
              <a:rPr sz="2800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%</a:t>
            </a:r>
          </a:p>
        </p:txBody>
      </p:sp>
      <p:pic>
        <p:nvPicPr>
          <p:cNvPr id="38" name="图形 21" descr="教授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719873" y="5325207"/>
            <a:ext cx="704850" cy="704850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552075" y="5477577"/>
            <a:ext cx="103580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Say</a:t>
            </a:r>
            <a:r>
              <a:rPr lang="zh-CN" altLang="en-US" sz="2000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M" panose="00020600040101010101" charset="-122"/>
                <a:sym typeface="OPPOSans-S B" panose="00020600040101010101" pitchFamily="18" charset="-122"/>
              </a:rPr>
              <a:t>：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Pengisian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sangatlah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penting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，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OPPO F19/OPPO A74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mengisi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daya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penuh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waktu</a:t>
            </a:r>
            <a:r>
              <a:rPr lang="en-US" altLang="zh-CN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singkat</a:t>
            </a:r>
            <a:r>
              <a:rPr lang="zh-CN" altLang="en-US" sz="16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R" panose="00020600040101010101" charset="-122"/>
                <a:sym typeface="OPPOSans-S B" panose="00020600040101010101" pitchFamily="18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8544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220210" y="1412875"/>
            <a:ext cx="4466590" cy="4477385"/>
            <a:chOff x="6646" y="2225"/>
            <a:chExt cx="7034" cy="7051"/>
          </a:xfrm>
        </p:grpSpPr>
        <p:pic>
          <p:nvPicPr>
            <p:cNvPr id="21" name="图片 10" descr="图片 10"/>
            <p:cNvPicPr>
              <a:picLocks noChangeAspect="1"/>
            </p:cNvPicPr>
            <p:nvPr/>
          </p:nvPicPr>
          <p:blipFill>
            <a:blip r:embed="rId4"/>
            <a:srcRect l="6730" r="7182"/>
            <a:stretch>
              <a:fillRect/>
            </a:stretch>
          </p:blipFill>
          <p:spPr>
            <a:xfrm>
              <a:off x="6646" y="2225"/>
              <a:ext cx="6273" cy="3904"/>
            </a:xfrm>
            <a:prstGeom prst="rect">
              <a:avLst/>
            </a:prstGeom>
            <a:ln w="50800" cap="flat">
              <a:solidFill>
                <a:schemeClr val="bg1"/>
              </a:solidFill>
              <a:miter lim="400000"/>
              <a:headEnd/>
              <a:tailEnd/>
            </a:ln>
            <a:effectLst/>
          </p:spPr>
        </p:pic>
        <p:sp>
          <p:nvSpPr>
            <p:cNvPr id="22" name="矩形 21"/>
            <p:cNvSpPr/>
            <p:nvPr/>
          </p:nvSpPr>
          <p:spPr>
            <a:xfrm>
              <a:off x="8266" y="6129"/>
              <a:ext cx="4689" cy="65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Mode 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Hemat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Daya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Super</a:t>
              </a:r>
            </a:p>
            <a:p>
              <a:pPr>
                <a:lnSpc>
                  <a:spcPct val="130000"/>
                </a:lnSpc>
              </a:pPr>
              <a:endParaRPr lang="zh-CN" altLang="en-US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596" y="7129"/>
              <a:ext cx="6084" cy="2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algn="l"/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Kapasitas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baterai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5%  </a:t>
              </a:r>
            </a:p>
            <a:p>
              <a:pPr algn="l"/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Panggilan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2.7 jam </a:t>
              </a:r>
            </a:p>
            <a:p>
              <a:pPr algn="l"/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Aplikasi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Uber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0.6 jam </a:t>
              </a:r>
            </a:p>
            <a:p>
              <a:pPr algn="l">
                <a:lnSpc>
                  <a:spcPct val="200000"/>
                </a:lnSpc>
              </a:pP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WhatsApp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1.3 jam</a:t>
              </a:r>
              <a:endParaRPr sz="140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pic>
          <p:nvPicPr>
            <p:cNvPr id="24" name="图形 3" descr="电量用尽的电池 纯色填充"/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651" y="6441"/>
              <a:ext cx="584" cy="584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191770" y="1412875"/>
            <a:ext cx="3834130" cy="5758180"/>
            <a:chOff x="302" y="2225"/>
            <a:chExt cx="6038" cy="9068"/>
          </a:xfrm>
        </p:grpSpPr>
        <p:pic>
          <p:nvPicPr>
            <p:cNvPr id="26" name="Picture 2" descr="space gray iPhone X smartphone turned o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" y="2225"/>
              <a:ext cx="5852" cy="3904"/>
            </a:xfrm>
            <a:prstGeom prst="rect">
              <a:avLst/>
            </a:prstGeom>
            <a:noFill/>
            <a:ln w="508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矩形 26"/>
            <p:cNvSpPr/>
            <p:nvPr/>
          </p:nvSpPr>
          <p:spPr>
            <a:xfrm>
              <a:off x="2205" y="6238"/>
              <a:ext cx="4040" cy="65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Perlindungan</a:t>
              </a:r>
              <a:r>
                <a:rPr lang="en-US" altLang="zh-CN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dirty="0" err="1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Baterai</a:t>
              </a:r>
              <a:endParaRPr lang="zh-CN" altLang="en-US" dirty="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2" y="7076"/>
              <a:ext cx="6038" cy="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80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M" panose="00020600040101010101" charset="-122"/>
                  <a:ea typeface="OPPOSans-S M" panose="00020600040101010101" charset="-122"/>
                  <a:cs typeface="OPPOSans-S M" panose="00020600040101010101" charset="-122"/>
                </a:defRPr>
              </a:lvl1pPr>
            </a:lstStyle>
            <a:p>
              <a:pPr algn="l">
                <a:lnSpc>
                  <a:spcPct val="200000"/>
                </a:lnSpc>
                <a:defRPr/>
              </a:pP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OPPO F19/OPPO A 74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akan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menyesuaikan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pengisian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daya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 di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malam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hari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berdasarkan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kebiasaan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tidur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pengguna</a:t>
              </a:r>
              <a:r>
                <a:rPr lang="zh-CN" altLang="en-US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，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pengisian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daya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berhenti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hingga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 80%</a:t>
              </a:r>
              <a:r>
                <a:rPr lang="zh-CN" altLang="en-US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pada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malam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hari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dan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akan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melanjutkan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pengisian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hingga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100% di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pagi</a:t>
              </a:r>
              <a:r>
                <a:rPr lang="en-US" altLang="zh-CN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berikutnya</a:t>
              </a:r>
              <a:r>
                <a:rPr lang="zh-CN" altLang="en-US"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rPr>
                <a:t>。</a:t>
              </a:r>
              <a:endParaRPr lang="zh-CN" altLang="en-US" sz="1200" kern="0" dirty="0">
                <a:solidFill>
                  <a:schemeClr val="bg1"/>
                </a:solidFill>
                <a:latin typeface="OPPOSans-S B" panose="00020600040101010101" pitchFamily="18" charset="-122"/>
                <a:ea typeface="微软雅黑" panose="020B0503020204020204" pitchFamily="34" charset="-122"/>
                <a:cs typeface="OPPOSans-S B" panose="00020600040101010101" pitchFamily="18" charset="-122"/>
                <a:sym typeface="OPPOSans-S B" panose="00020600040101010101" pitchFamily="18" charset="-122"/>
              </a:endParaRPr>
            </a:p>
          </p:txBody>
        </p:sp>
        <p:pic>
          <p:nvPicPr>
            <p:cNvPr id="29" name="图形 2" descr="电量充足的电池 纯色填充"/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209" y="6441"/>
              <a:ext cx="584" cy="584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8474600" y="1400093"/>
            <a:ext cx="3669140" cy="4412697"/>
            <a:chOff x="8474600" y="1400093"/>
            <a:chExt cx="3669140" cy="441269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4600" y="1400093"/>
              <a:ext cx="3430380" cy="24792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0800" cap="sq">
              <a:solidFill>
                <a:srgbClr val="FFFFFF"/>
              </a:solidFill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contourClr>
                <a:srgbClr val="FFFFFF"/>
              </a:contourClr>
            </a:sp3d>
          </p:spPr>
        </p:pic>
        <p:grpSp>
          <p:nvGrpSpPr>
            <p:cNvPr id="32" name="组合 31"/>
            <p:cNvGrpSpPr/>
            <p:nvPr/>
          </p:nvGrpSpPr>
          <p:grpSpPr>
            <a:xfrm>
              <a:off x="8474710" y="4032885"/>
              <a:ext cx="3669030" cy="1779905"/>
              <a:chOff x="13346" y="6351"/>
              <a:chExt cx="5778" cy="2803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13947" y="6351"/>
                <a:ext cx="5177" cy="5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dirty="0">
                    <a:gradFill flip="none" rotWithShape="1">
                      <a:gsLst>
                        <a:gs pos="0">
                          <a:srgbClr val="2A8DC4"/>
                        </a:gs>
                        <a:gs pos="96000">
                          <a:srgbClr val="3DDCEC"/>
                        </a:gs>
                      </a:gsLst>
                      <a:lin ang="0" scaled="1"/>
                      <a:tileRect/>
                    </a:gra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Mode standby Malam Hari</a:t>
                </a:r>
                <a:endParaRPr lang="zh-CN" altLang="en-US" dirty="0">
                  <a:gradFill flip="none" rotWithShape="1">
                    <a:gsLst>
                      <a:gs pos="0">
                        <a:srgbClr val="2A8DC4"/>
                      </a:gs>
                      <a:gs pos="96000">
                        <a:srgbClr val="3DDCEC"/>
                      </a:gs>
                    </a:gsLst>
                    <a:lin ang="0" scaled="1"/>
                    <a:tileRect/>
                  </a:gra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3346" y="7076"/>
                <a:ext cx="5552" cy="20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ct val="130000"/>
                  </a:lnSpc>
                  <a:defRPr sz="2800">
                    <a:gradFill flip="none" rotWithShape="1">
                      <a:gsLst>
                        <a:gs pos="0">
                          <a:srgbClr val="2A8DC4"/>
                        </a:gs>
                        <a:gs pos="96000">
                          <a:srgbClr val="3DDCEC"/>
                        </a:gs>
                      </a:gsLst>
                      <a:lin ang="0" scaled="1"/>
                      <a:tileRect/>
                    </a:gradFill>
                    <a:latin typeface="OPPOSans-S M" panose="00020600040101010101" charset="-122"/>
                    <a:ea typeface="OPPOSans-S M" panose="00020600040101010101" charset="-122"/>
                    <a:cs typeface="OPPOSans-S M" panose="00020600040101010101" charset="-122"/>
                  </a:defRPr>
                </a:lvl1pPr>
              </a:lstStyle>
              <a:p>
                <a:pPr algn="l">
                  <a:lnSpc>
                    <a:spcPct val="200000"/>
                  </a:lnSpc>
                </a:pPr>
                <a:r>
                  <a:rPr lang="en-US" altLang="zh-CN" sz="1400" dirty="0" err="1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Ponsel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 standby 8 jam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（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Dari jam 11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malam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hingga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 jam 7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pagi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），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baterai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hanya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berkurang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 2%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OPPOSans-S B" panose="00020600040101010101" pitchFamily="18" charset="-122"/>
                    <a:ea typeface="微软雅黑" panose="020B0503020204020204" pitchFamily="34" charset="-122"/>
                    <a:cs typeface="OPPOSans-S B" panose="00020600040101010101" pitchFamily="18" charset="-122"/>
                    <a:sym typeface="OPPOSans-S B" panose="00020600040101010101" pitchFamily="18" charset="-122"/>
                  </a:rPr>
                  <a:t>。</a:t>
                </a:r>
                <a:endParaRPr sz="1400" dirty="0">
                  <a:solidFill>
                    <a:schemeClr val="bg1"/>
                  </a:solidFill>
                  <a:latin typeface="OPPOSans-S B" panose="00020600040101010101" pitchFamily="18" charset="-122"/>
                  <a:ea typeface="微软雅黑" panose="020B0503020204020204" pitchFamily="34" charset="-122"/>
                  <a:cs typeface="OPPOSans-S B" panose="00020600040101010101" pitchFamily="18" charset="-122"/>
                  <a:sym typeface="OPPOSans-S B" panose="00020600040101010101" pitchFamily="18" charset="-122"/>
                </a:endParaRPr>
              </a:p>
            </p:txBody>
          </p:sp>
          <p:pic>
            <p:nvPicPr>
              <p:cNvPr id="35" name="图形 31" descr="月亮和星星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455" y="6509"/>
                <a:ext cx="451" cy="451"/>
              </a:xfrm>
              <a:prstGeom prst="rect">
                <a:avLst/>
              </a:prstGeom>
            </p:spPr>
          </p:pic>
        </p:grp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3B4D62EE-31E5-4B5D-B645-EC7161DC5B50}"/>
              </a:ext>
            </a:extLst>
          </p:cNvPr>
          <p:cNvSpPr txBox="1"/>
          <p:nvPr/>
        </p:nvSpPr>
        <p:spPr>
          <a:xfrm>
            <a:off x="403625" y="284369"/>
            <a:ext cx="30925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2800">
                <a:gradFill flip="none" rotWithShape="1">
                  <a:gsLst>
                    <a:gs pos="0">
                      <a:srgbClr val="2A8DC4"/>
                    </a:gs>
                    <a:gs pos="96000">
                      <a:srgbClr val="3DDCEC"/>
                    </a:gs>
                  </a:gsLst>
                  <a:lin ang="0" scaled="1"/>
                  <a:tileRect/>
                </a:gradFill>
                <a:latin typeface="OPPOSans-S M" panose="00020600040101010101" charset="-122"/>
                <a:ea typeface="OPPOSans-S M" panose="00020600040101010101" charset="-122"/>
                <a:cs typeface="OPPOSans-S M" panose="00020600040101010101" charset="-122"/>
              </a:defRPr>
            </a:lvl1pPr>
          </a:lstStyle>
          <a:p>
            <a:pPr lvl="0" algn="l">
              <a:lnSpc>
                <a:spcPct val="100000"/>
              </a:lnSpc>
              <a:defRPr/>
            </a:pP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Kapasitas</a:t>
            </a:r>
            <a:r>
              <a:rPr lang="en-US" altLang="zh-CN" dirty="0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Baterai</a:t>
            </a:r>
            <a:endParaRPr lang="en-US" altLang="zh-CN" dirty="0"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  <a:p>
            <a:pPr lvl="0" algn="l">
              <a:lnSpc>
                <a:spcPct val="10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Raja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hemat</a:t>
            </a:r>
            <a:r>
              <a:rPr lang="en-US" altLang="zh-CN" dirty="0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-S B" panose="00020600040101010101" pitchFamily="18" charset="-122"/>
                <a:ea typeface="微软雅黑" panose="020B0503020204020204" pitchFamily="34" charset="-122"/>
                <a:sym typeface="OPPOSans-S B" panose="00020600040101010101" pitchFamily="18" charset="-122"/>
              </a:rPr>
              <a:t>daya</a:t>
            </a:r>
            <a:endParaRPr lang="zh-CN" altLang="en-US" dirty="0">
              <a:solidFill>
                <a:prstClr val="white"/>
              </a:solidFill>
              <a:latin typeface="OPPOSans-S B" panose="00020600040101010101" pitchFamily="18" charset="-122"/>
              <a:ea typeface="微软雅黑" panose="020B0503020204020204" pitchFamily="34" charset="-122"/>
              <a:sym typeface="OPPOSans-S B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359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3676</TotalTime>
  <Words>1900</Words>
  <Application>Microsoft Office PowerPoint</Application>
  <PresentationFormat>Widescreen</PresentationFormat>
  <Paragraphs>315</Paragraphs>
  <Slides>27</Slides>
  <Notes>27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等线</vt:lpstr>
      <vt:lpstr>等线 Light</vt:lpstr>
      <vt:lpstr>微软雅黑</vt:lpstr>
      <vt:lpstr>OPPOSans-S B</vt:lpstr>
      <vt:lpstr>OPPOSans-S M</vt:lpstr>
      <vt:lpstr>Arial</vt:lpstr>
      <vt:lpstr>Wingdings</vt:lpstr>
      <vt:lpstr>1_Office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80260801</dc:creator>
  <cp:lastModifiedBy>New PC</cp:lastModifiedBy>
  <cp:revision>369</cp:revision>
  <dcterms:created xsi:type="dcterms:W3CDTF">2021-02-25T10:39:13Z</dcterms:created>
  <dcterms:modified xsi:type="dcterms:W3CDTF">2021-05-06T10:04:31Z</dcterms:modified>
</cp:coreProperties>
</file>